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61" r:id="rId3"/>
    <p:sldId id="257" r:id="rId4"/>
    <p:sldId id="303" r:id="rId5"/>
    <p:sldId id="306" r:id="rId6"/>
    <p:sldId id="258" r:id="rId7"/>
    <p:sldId id="259" r:id="rId8"/>
    <p:sldId id="264" r:id="rId9"/>
    <p:sldId id="278" r:id="rId10"/>
    <p:sldId id="262" r:id="rId11"/>
    <p:sldId id="286" r:id="rId12"/>
    <p:sldId id="287" r:id="rId13"/>
    <p:sldId id="288" r:id="rId14"/>
    <p:sldId id="272" r:id="rId15"/>
    <p:sldId id="273" r:id="rId16"/>
    <p:sldId id="277" r:id="rId17"/>
    <p:sldId id="289" r:id="rId18"/>
    <p:sldId id="269" r:id="rId19"/>
    <p:sldId id="270" r:id="rId20"/>
    <p:sldId id="279" r:id="rId21"/>
    <p:sldId id="281" r:id="rId22"/>
    <p:sldId id="304" r:id="rId23"/>
    <p:sldId id="263" r:id="rId24"/>
    <p:sldId id="296" r:id="rId25"/>
    <p:sldId id="300" r:id="rId26"/>
    <p:sldId id="301" r:id="rId27"/>
    <p:sldId id="294" r:id="rId28"/>
    <p:sldId id="295" r:id="rId29"/>
    <p:sldId id="297" r:id="rId30"/>
    <p:sldId id="285" r:id="rId31"/>
    <p:sldId id="283" r:id="rId32"/>
    <p:sldId id="305" r:id="rId33"/>
    <p:sldId id="291" r:id="rId34"/>
    <p:sldId id="292" r:id="rId35"/>
    <p:sldId id="265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E4946"/>
    <a:srgbClr val="C1D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ha Sahota" userId="S::24hd23@queensu.ca::000b9c2b-272c-4b6b-ba9e-2b92c0e82ae1" providerId="AD" clId="Web-{11F9A59F-7B6B-7ABB-9942-5F331852FB82}"/>
    <pc:docChg chg="modSld addMainMaster delMainMaster">
      <pc:chgData name="Alisha Sahota" userId="S::24hd23@queensu.ca::000b9c2b-272c-4b6b-ba9e-2b92c0e82ae1" providerId="AD" clId="Web-{11F9A59F-7B6B-7ABB-9942-5F331852FB82}" dt="2024-09-14T02:41:22.034" v="452"/>
      <pc:docMkLst>
        <pc:docMk/>
      </pc:docMkLst>
      <pc:sldChg chg="addSp delSp modSp mod modClrScheme chgLayout">
        <pc:chgData name="Alisha Sahota" userId="S::24hd23@queensu.ca::000b9c2b-272c-4b6b-ba9e-2b92c0e82ae1" providerId="AD" clId="Web-{11F9A59F-7B6B-7ABB-9942-5F331852FB82}" dt="2024-09-14T01:11:39.087" v="49"/>
        <pc:sldMkLst>
          <pc:docMk/>
          <pc:sldMk cId="2932036696" sldId="256"/>
        </pc:sldMkLst>
        <pc:spChg chg="mod ord">
          <ac:chgData name="Alisha Sahota" userId="S::24hd23@queensu.ca::000b9c2b-272c-4b6b-ba9e-2b92c0e82ae1" providerId="AD" clId="Web-{11F9A59F-7B6B-7ABB-9942-5F331852FB82}" dt="2024-09-14T01:09:04.022" v="31" actId="20577"/>
          <ac:spMkLst>
            <pc:docMk/>
            <pc:sldMk cId="2932036696" sldId="256"/>
            <ac:spMk id="2" creationId="{84C8FF61-F322-5674-36C1-6EDC195350C4}"/>
          </ac:spMkLst>
        </pc:spChg>
        <pc:spChg chg="mod ord">
          <ac:chgData name="Alisha Sahota" userId="S::24hd23@queensu.ca::000b9c2b-272c-4b6b-ba9e-2b92c0e82ae1" providerId="AD" clId="Web-{11F9A59F-7B6B-7ABB-9942-5F331852FB82}" dt="2024-09-14T01:09:30.147" v="34" actId="1076"/>
          <ac:spMkLst>
            <pc:docMk/>
            <pc:sldMk cId="2932036696" sldId="256"/>
            <ac:spMk id="3" creationId="{4D39B93A-D355-29A0-7C5D-214E9F94562C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932036696" sldId="256"/>
            <ac:spMk id="4" creationId="{25F1E2DA-57EE-4E45-9477-FF2E595E911C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932036696" sldId="256"/>
            <ac:spMk id="5" creationId="{9C2B694A-2228-2D01-7CCC-DCB63DD03841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932036696" sldId="256"/>
            <ac:spMk id="6" creationId="{82D04CFA-20C6-5640-934E-E2FF17106534}"/>
          </ac:spMkLst>
        </pc:spChg>
        <pc:spChg chg="add del mod">
          <ac:chgData name="Alisha Sahota" userId="S::24hd23@queensu.ca::000b9c2b-272c-4b6b-ba9e-2b92c0e82ae1" providerId="AD" clId="Web-{11F9A59F-7B6B-7ABB-9942-5F331852FB82}" dt="2024-09-14T01:11:39.087" v="49"/>
          <ac:spMkLst>
            <pc:docMk/>
            <pc:sldMk cId="2932036696" sldId="256"/>
            <ac:spMk id="7" creationId="{C174A773-514A-1F5F-049C-4AF658525C15}"/>
          </ac:spMkLst>
        </pc:spChg>
        <pc:spChg chg="mod">
          <ac:chgData name="Alisha Sahota" userId="S::24hd23@queensu.ca::000b9c2b-272c-4b6b-ba9e-2b92c0e82ae1" providerId="AD" clId="Web-{11F9A59F-7B6B-7ABB-9942-5F331852FB82}" dt="2024-09-14T01:09:11.928" v="32" actId="1076"/>
          <ac:spMkLst>
            <pc:docMk/>
            <pc:sldMk cId="2932036696" sldId="256"/>
            <ac:spMk id="10" creationId="{06429FC7-31A2-3518-0114-085D3FECBDB5}"/>
          </ac:spMkLst>
        </pc:spChg>
      </pc:sldChg>
      <pc:sldChg chg="modSp mod modClrScheme chgLayout">
        <pc:chgData name="Alisha Sahota" userId="S::24hd23@queensu.ca::000b9c2b-272c-4b6b-ba9e-2b92c0e82ae1" providerId="AD" clId="Web-{11F9A59F-7B6B-7ABB-9942-5F331852FB82}" dt="2024-09-14T01:14:08.886" v="76" actId="20577"/>
        <pc:sldMkLst>
          <pc:docMk/>
          <pc:sldMk cId="2302268744" sldId="257"/>
        </pc:sldMkLst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02268744" sldId="257"/>
            <ac:spMk id="2" creationId="{406C3FA6-2C2F-8559-1187-F0216E04ADF3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02268744" sldId="257"/>
            <ac:spMk id="4" creationId="{072ADAC8-C165-1115-6786-6809BF321A0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02268744" sldId="257"/>
            <ac:spMk id="5" creationId="{CF844C9C-00C9-0C04-0F6E-1155DFC665A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02268744" sldId="257"/>
            <ac:spMk id="6" creationId="{F1AAD917-13D0-242E-3F2F-E11235E3884A}"/>
          </ac:spMkLst>
        </pc:spChg>
        <pc:spChg chg="mod">
          <ac:chgData name="Alisha Sahota" userId="S::24hd23@queensu.ca::000b9c2b-272c-4b6b-ba9e-2b92c0e82ae1" providerId="AD" clId="Web-{11F9A59F-7B6B-7ABB-9942-5F331852FB82}" dt="2024-09-14T01:13:58.652" v="73" actId="20577"/>
          <ac:spMkLst>
            <pc:docMk/>
            <pc:sldMk cId="2302268744" sldId="257"/>
            <ac:spMk id="30" creationId="{3FBBC052-114E-E5A4-0C83-95BE4EE3B9C3}"/>
          </ac:spMkLst>
        </pc:spChg>
        <pc:spChg chg="mod">
          <ac:chgData name="Alisha Sahota" userId="S::24hd23@queensu.ca::000b9c2b-272c-4b6b-ba9e-2b92c0e82ae1" providerId="AD" clId="Web-{11F9A59F-7B6B-7ABB-9942-5F331852FB82}" dt="2024-09-14T01:14:05.027" v="74" actId="1076"/>
          <ac:spMkLst>
            <pc:docMk/>
            <pc:sldMk cId="2302268744" sldId="257"/>
            <ac:spMk id="35" creationId="{133F47BC-3CA5-5096-DA1A-1D3598B0E76A}"/>
          </ac:spMkLst>
        </pc:spChg>
        <pc:spChg chg="mod">
          <ac:chgData name="Alisha Sahota" userId="S::24hd23@queensu.ca::000b9c2b-272c-4b6b-ba9e-2b92c0e82ae1" providerId="AD" clId="Web-{11F9A59F-7B6B-7ABB-9942-5F331852FB82}" dt="2024-09-14T01:14:08.886" v="76" actId="20577"/>
          <ac:spMkLst>
            <pc:docMk/>
            <pc:sldMk cId="2302268744" sldId="257"/>
            <ac:spMk id="36" creationId="{BB30F015-175D-F552-6944-77661DB015FB}"/>
          </ac:spMkLst>
        </pc:spChg>
      </pc:sldChg>
      <pc:sldChg chg="modSp mod modClrScheme chgLayout">
        <pc:chgData name="Alisha Sahota" userId="S::24hd23@queensu.ca::000b9c2b-272c-4b6b-ba9e-2b92c0e82ae1" providerId="AD" clId="Web-{11F9A59F-7B6B-7ABB-9942-5F331852FB82}" dt="2024-09-14T01:08:07.505" v="30"/>
        <pc:sldMkLst>
          <pc:docMk/>
          <pc:sldMk cId="1619129582" sldId="258"/>
        </pc:sldMkLst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9129582" sldId="258"/>
            <ac:spMk id="2" creationId="{A513B60A-A102-9805-C996-E46CEC5D4A8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9129582" sldId="258"/>
            <ac:spMk id="3" creationId="{E39609A6-E4D0-DB3E-D9AD-CFFD79F05E8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9129582" sldId="258"/>
            <ac:spMk id="4" creationId="{666C9AAA-BB01-C952-C479-25B3CF15B42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9129582" sldId="258"/>
            <ac:spMk id="5" creationId="{71FB58E1-D1FD-D940-3037-B95AB32705D0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9129582" sldId="258"/>
            <ac:spMk id="6" creationId="{B4139CD8-1F14-D4CD-9FB8-CF2BC69AC80F}"/>
          </ac:spMkLst>
        </pc:spChg>
      </pc:sldChg>
      <pc:sldChg chg="modSp mod modClrScheme chgLayout">
        <pc:chgData name="Alisha Sahota" userId="S::24hd23@queensu.ca::000b9c2b-272c-4b6b-ba9e-2b92c0e82ae1" providerId="AD" clId="Web-{11F9A59F-7B6B-7ABB-9942-5F331852FB82}" dt="2024-09-14T01:08:07.505" v="30"/>
        <pc:sldMkLst>
          <pc:docMk/>
          <pc:sldMk cId="2051888673" sldId="259"/>
        </pc:sldMkLst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51888673" sldId="259"/>
            <ac:spMk id="2" creationId="{DC2398EC-7B5A-E54D-70E8-8474B51ED66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51888673" sldId="259"/>
            <ac:spMk id="4" creationId="{AE261D10-9F83-1E2F-E64F-3F4E1BF35B9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51888673" sldId="259"/>
            <ac:spMk id="5" creationId="{E23CC07C-FD96-A4A6-F38B-61F5EC1EA6A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51888673" sldId="259"/>
            <ac:spMk id="6" creationId="{584DC8CB-5BF8-54FF-91AB-81F5408A37F7}"/>
          </ac:spMkLst>
        </pc:spChg>
        <pc:graphicFrameChg chg="mod ord modGraphic">
          <ac:chgData name="Alisha Sahota" userId="S::24hd23@queensu.ca::000b9c2b-272c-4b6b-ba9e-2b92c0e82ae1" providerId="AD" clId="Web-{11F9A59F-7B6B-7ABB-9942-5F331852FB82}" dt="2024-09-14T01:08:07.505" v="30"/>
          <ac:graphicFrameMkLst>
            <pc:docMk/>
            <pc:sldMk cId="2051888673" sldId="259"/>
            <ac:graphicFrameMk id="8" creationId="{5BF58C25-CB3F-5BC3-2C2C-1443F9698B0F}"/>
          </ac:graphicFrameMkLst>
        </pc:graphicFrameChg>
      </pc:sldChg>
      <pc:sldChg chg="addSp modSp mod modClrScheme chgLayout">
        <pc:chgData name="Alisha Sahota" userId="S::24hd23@queensu.ca::000b9c2b-272c-4b6b-ba9e-2b92c0e82ae1" providerId="AD" clId="Web-{11F9A59F-7B6B-7ABB-9942-5F331852FB82}" dt="2024-09-14T01:13:11.120" v="68" actId="20577"/>
        <pc:sldMkLst>
          <pc:docMk/>
          <pc:sldMk cId="3205451399" sldId="261"/>
        </pc:sldMkLst>
        <pc:spChg chg="mod ord">
          <ac:chgData name="Alisha Sahota" userId="S::24hd23@queensu.ca::000b9c2b-272c-4b6b-ba9e-2b92c0e82ae1" providerId="AD" clId="Web-{11F9A59F-7B6B-7ABB-9942-5F331852FB82}" dt="2024-09-14T01:13:02.323" v="66" actId="20577"/>
          <ac:spMkLst>
            <pc:docMk/>
            <pc:sldMk cId="3205451399" sldId="261"/>
            <ac:spMk id="2" creationId="{F92E52D7-603E-8F95-D039-46243F2C3504}"/>
          </ac:spMkLst>
        </pc:spChg>
        <pc:spChg chg="mod ord">
          <ac:chgData name="Alisha Sahota" userId="S::24hd23@queensu.ca::000b9c2b-272c-4b6b-ba9e-2b92c0e82ae1" providerId="AD" clId="Web-{11F9A59F-7B6B-7ABB-9942-5F331852FB82}" dt="2024-09-14T01:13:11.120" v="68" actId="20577"/>
          <ac:spMkLst>
            <pc:docMk/>
            <pc:sldMk cId="3205451399" sldId="261"/>
            <ac:spMk id="3" creationId="{E3D2B5FC-0B52-B4C8-2F8F-2FE75D99F51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05451399" sldId="261"/>
            <ac:spMk id="4" creationId="{4EC06DAD-E6A8-92BB-E547-55937652BE0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05451399" sldId="261"/>
            <ac:spMk id="5" creationId="{39547D8B-931B-DC4D-8E6A-E211B216952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05451399" sldId="261"/>
            <ac:spMk id="6" creationId="{8198CAB1-829C-793D-13A5-23056F644352}"/>
          </ac:spMkLst>
        </pc:spChg>
        <pc:spChg chg="add mod ord">
          <ac:chgData name="Alisha Sahota" userId="S::24hd23@queensu.ca::000b9c2b-272c-4b6b-ba9e-2b92c0e82ae1" providerId="AD" clId="Web-{11F9A59F-7B6B-7ABB-9942-5F331852FB82}" dt="2024-09-14T01:10:44.133" v="42"/>
          <ac:spMkLst>
            <pc:docMk/>
            <pc:sldMk cId="3205451399" sldId="261"/>
            <ac:spMk id="7" creationId="{7CD05AE5-3959-5935-3C04-C1F7C150D777}"/>
          </ac:spMkLst>
        </pc:spChg>
        <pc:spChg chg="add mod ord">
          <ac:chgData name="Alisha Sahota" userId="S::24hd23@queensu.ca::000b9c2b-272c-4b6b-ba9e-2b92c0e82ae1" providerId="AD" clId="Web-{11F9A59F-7B6B-7ABB-9942-5F331852FB82}" dt="2024-09-14T01:10:25.023" v="40"/>
          <ac:spMkLst>
            <pc:docMk/>
            <pc:sldMk cId="3205451399" sldId="261"/>
            <ac:spMk id="8" creationId="{CE16BC97-3816-B9DE-125B-643AC6E97FDC}"/>
          </ac:spMkLst>
        </pc:spChg>
      </pc:sldChg>
      <pc:sldChg chg="modSp mod modClrScheme chgLayout">
        <pc:chgData name="Alisha Sahota" userId="S::24hd23@queensu.ca::000b9c2b-272c-4b6b-ba9e-2b92c0e82ae1" providerId="AD" clId="Web-{11F9A59F-7B6B-7ABB-9942-5F331852FB82}" dt="2024-09-14T01:41:09.548" v="107" actId="20577"/>
        <pc:sldMkLst>
          <pc:docMk/>
          <pc:sldMk cId="2351555216" sldId="262"/>
        </pc:sldMkLst>
        <pc:spChg chg="mod ord">
          <ac:chgData name="Alisha Sahota" userId="S::24hd23@queensu.ca::000b9c2b-272c-4b6b-ba9e-2b92c0e82ae1" providerId="AD" clId="Web-{11F9A59F-7B6B-7ABB-9942-5F331852FB82}" dt="2024-09-14T01:41:09.548" v="107" actId="20577"/>
          <ac:spMkLst>
            <pc:docMk/>
            <pc:sldMk cId="2351555216" sldId="262"/>
            <ac:spMk id="2" creationId="{D124E658-37F9-CD2C-E21A-7615A1F635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51555216" sldId="262"/>
            <ac:spMk id="4" creationId="{ADFC4502-297C-DD0F-3ACB-500B1F01828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51555216" sldId="262"/>
            <ac:spMk id="5" creationId="{4FC9930F-7715-A152-EED6-4F01D1D6B04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51555216" sldId="262"/>
            <ac:spMk id="6" creationId="{71BFED61-24BC-AC34-0684-786DB3779088}"/>
          </ac:spMkLst>
        </pc:spChg>
        <pc:spChg chg="mod ord">
          <ac:chgData name="Alisha Sahota" userId="S::24hd23@queensu.ca::000b9c2b-272c-4b6b-ba9e-2b92c0e82ae1" providerId="AD" clId="Web-{11F9A59F-7B6B-7ABB-9942-5F331852FB82}" dt="2024-09-14T01:25:41.383" v="90" actId="20577"/>
          <ac:spMkLst>
            <pc:docMk/>
            <pc:sldMk cId="2351555216" sldId="262"/>
            <ac:spMk id="12" creationId="{B73BA813-5DFE-AA0A-9ABB-E66E9DF87186}"/>
          </ac:spMkLst>
        </pc:spChg>
        <pc:picChg chg="mod">
          <ac:chgData name="Alisha Sahota" userId="S::24hd23@queensu.ca::000b9c2b-272c-4b6b-ba9e-2b92c0e82ae1" providerId="AD" clId="Web-{11F9A59F-7B6B-7ABB-9942-5F331852FB82}" dt="2024-09-14T01:25:50.165" v="93" actId="1076"/>
          <ac:picMkLst>
            <pc:docMk/>
            <pc:sldMk cId="2351555216" sldId="262"/>
            <ac:picMk id="7" creationId="{EA718A85-1D7E-9A06-D596-2EB970ED727E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13:07.454" v="286" actId="20577"/>
        <pc:sldMkLst>
          <pc:docMk/>
          <pc:sldMk cId="3285177175" sldId="263"/>
        </pc:sldMkLst>
        <pc:spChg chg="mod ord">
          <ac:chgData name="Alisha Sahota" userId="S::24hd23@queensu.ca::000b9c2b-272c-4b6b-ba9e-2b92c0e82ae1" providerId="AD" clId="Web-{11F9A59F-7B6B-7ABB-9942-5F331852FB82}" dt="2024-09-14T02:13:07.454" v="286" actId="20577"/>
          <ac:spMkLst>
            <pc:docMk/>
            <pc:sldMk cId="3285177175" sldId="263"/>
            <ac:spMk id="2" creationId="{E4548AF1-8166-C0F7-50C8-8E45FAB38C7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85177175" sldId="263"/>
            <ac:spMk id="4" creationId="{970F8A3A-7B87-E66D-01B8-412C54C4AB9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85177175" sldId="263"/>
            <ac:spMk id="5" creationId="{D38FA44D-02E8-A432-2240-310E81AC7C0A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85177175" sldId="263"/>
            <ac:spMk id="6" creationId="{CCBFAD84-B775-0F69-F9A9-F240E86997A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285177175" sldId="263"/>
            <ac:spMk id="1034" creationId="{7EE31CC4-54DC-FEC0-07F7-A1A82C4C03BF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3285177175" sldId="263"/>
            <ac:picMk id="1029" creationId="{58C05F00-A8E6-1F79-C782-F7F78315585C}"/>
          </ac:picMkLst>
        </pc:picChg>
      </pc:sldChg>
      <pc:sldChg chg="addSp delSp modSp mod modClrScheme chgLayout">
        <pc:chgData name="Alisha Sahota" userId="S::24hd23@queensu.ca::000b9c2b-272c-4b6b-ba9e-2b92c0e82ae1" providerId="AD" clId="Web-{11F9A59F-7B6B-7ABB-9942-5F331852FB82}" dt="2024-09-14T01:40:56.016" v="105" actId="20577"/>
        <pc:sldMkLst>
          <pc:docMk/>
          <pc:sldMk cId="3678481792" sldId="264"/>
        </pc:sldMkLst>
        <pc:spChg chg="mod ord">
          <ac:chgData name="Alisha Sahota" userId="S::24hd23@queensu.ca::000b9c2b-272c-4b6b-ba9e-2b92c0e82ae1" providerId="AD" clId="Web-{11F9A59F-7B6B-7ABB-9942-5F331852FB82}" dt="2024-09-14T01:40:56.016" v="105" actId="20577"/>
          <ac:spMkLst>
            <pc:docMk/>
            <pc:sldMk cId="3678481792" sldId="264"/>
            <ac:spMk id="2" creationId="{E6D7278A-D75D-D9BD-4E3C-E8B48BE4DCDD}"/>
          </ac:spMkLst>
        </pc:spChg>
        <pc:spChg chg="mod ord">
          <ac:chgData name="Alisha Sahota" userId="S::24hd23@queensu.ca::000b9c2b-272c-4b6b-ba9e-2b92c0e82ae1" providerId="AD" clId="Web-{11F9A59F-7B6B-7ABB-9942-5F331852FB82}" dt="2024-09-14T01:23:15.303" v="85" actId="14100"/>
          <ac:spMkLst>
            <pc:docMk/>
            <pc:sldMk cId="3678481792" sldId="264"/>
            <ac:spMk id="3" creationId="{7B371ACE-3C17-F3E6-C7C2-AB6EDDB2D1DA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78481792" sldId="264"/>
            <ac:spMk id="4" creationId="{25BC1331-0A2F-FBC0-AD22-10BF5231BE9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78481792" sldId="264"/>
            <ac:spMk id="5" creationId="{AF57DFCB-B431-BF49-3189-5F766A07802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78481792" sldId="264"/>
            <ac:spMk id="6" creationId="{DDB8DB05-B6EB-94C8-18CC-232ABE15612E}"/>
          </ac:spMkLst>
        </pc:spChg>
        <pc:spChg chg="add del mod">
          <ac:chgData name="Alisha Sahota" userId="S::24hd23@queensu.ca::000b9c2b-272c-4b6b-ba9e-2b92c0e82ae1" providerId="AD" clId="Web-{11F9A59F-7B6B-7ABB-9942-5F331852FB82}" dt="2024-09-14T01:04:45.862" v="14"/>
          <ac:spMkLst>
            <pc:docMk/>
            <pc:sldMk cId="3678481792" sldId="264"/>
            <ac:spMk id="8" creationId="{CE9E4A46-561B-A797-8B77-1C91EBE16F2B}"/>
          </ac:spMkLst>
        </pc:spChg>
        <pc:spChg chg="add mod">
          <ac:chgData name="Alisha Sahota" userId="S::24hd23@queensu.ca::000b9c2b-272c-4b6b-ba9e-2b92c0e82ae1" providerId="AD" clId="Web-{11F9A59F-7B6B-7ABB-9942-5F331852FB82}" dt="2024-09-14T01:18:56.875" v="78" actId="14100"/>
          <ac:spMkLst>
            <pc:docMk/>
            <pc:sldMk cId="3678481792" sldId="264"/>
            <ac:spMk id="10" creationId="{F4FB7A65-D237-81EE-FAB7-B928C565AB41}"/>
          </ac:spMkLst>
        </pc:spChg>
        <pc:spChg chg="add mod">
          <ac:chgData name="Alisha Sahota" userId="S::24hd23@queensu.ca::000b9c2b-272c-4b6b-ba9e-2b92c0e82ae1" providerId="AD" clId="Web-{11F9A59F-7B6B-7ABB-9942-5F331852FB82}" dt="2024-09-14T01:19:08.329" v="82" actId="1076"/>
          <ac:spMkLst>
            <pc:docMk/>
            <pc:sldMk cId="3678481792" sldId="264"/>
            <ac:spMk id="11" creationId="{3C29E819-9B21-95CA-9476-B6ACF3EB5B9C}"/>
          </ac:spMkLst>
        </pc:spChg>
        <pc:picChg chg="add mod modCrop">
          <ac:chgData name="Alisha Sahota" userId="S::24hd23@queensu.ca::000b9c2b-272c-4b6b-ba9e-2b92c0e82ae1" providerId="AD" clId="Web-{11F9A59F-7B6B-7ABB-9942-5F331852FB82}" dt="2024-09-14T01:05:43.941" v="22" actId="1076"/>
          <ac:picMkLst>
            <pc:docMk/>
            <pc:sldMk cId="3678481792" sldId="264"/>
            <ac:picMk id="7" creationId="{472A3AB1-5EF7-A8C8-1187-8B34DFC9250B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6:08.685" v="423" actId="20577"/>
        <pc:sldMkLst>
          <pc:docMk/>
          <pc:sldMk cId="1936777082" sldId="265"/>
        </pc:sldMkLst>
        <pc:spChg chg="mod ord">
          <ac:chgData name="Alisha Sahota" userId="S::24hd23@queensu.ca::000b9c2b-272c-4b6b-ba9e-2b92c0e82ae1" providerId="AD" clId="Web-{11F9A59F-7B6B-7ABB-9942-5F331852FB82}" dt="2024-09-14T02:36:08.685" v="423" actId="20577"/>
          <ac:spMkLst>
            <pc:docMk/>
            <pc:sldMk cId="1936777082" sldId="265"/>
            <ac:spMk id="2" creationId="{CDD13EA1-3ED8-0980-94F7-7B7A147B9B4A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36777082" sldId="265"/>
            <ac:spMk id="4" creationId="{BC66C7A1-B52A-E622-433C-6C1E0192095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36777082" sldId="265"/>
            <ac:spMk id="5" creationId="{AEE352B3-490A-C041-E7F9-8EB0A4E7469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36777082" sldId="265"/>
            <ac:spMk id="6" creationId="{A633C522-7E10-840A-98AE-B5067710326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36777082" sldId="265"/>
            <ac:spMk id="7" creationId="{3C045D65-0E50-BE37-87E5-A182B5ED1299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1936777082" sldId="265"/>
            <ac:picMk id="2050" creationId="{C944BD28-7223-9AAF-5DBB-1D9EBF802DEA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6:14.045" v="424" actId="20577"/>
        <pc:sldMkLst>
          <pc:docMk/>
          <pc:sldMk cId="470499625" sldId="266"/>
        </pc:sldMkLst>
        <pc:spChg chg="mod ord">
          <ac:chgData name="Alisha Sahota" userId="S::24hd23@queensu.ca::000b9c2b-272c-4b6b-ba9e-2b92c0e82ae1" providerId="AD" clId="Web-{11F9A59F-7B6B-7ABB-9942-5F331852FB82}" dt="2024-09-14T02:36:14.045" v="424" actId="20577"/>
          <ac:spMkLst>
            <pc:docMk/>
            <pc:sldMk cId="470499625" sldId="266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70499625" sldId="266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70499625" sldId="266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70499625" sldId="266"/>
            <ac:spMk id="7" creationId="{FA6DB750-30F8-BF9A-7084-4D5DF0F3CDFB}"/>
          </ac:spMkLst>
        </pc:spChg>
        <pc:graphicFrameChg chg="mod ord">
          <ac:chgData name="Alisha Sahota" userId="S::24hd23@queensu.ca::000b9c2b-272c-4b6b-ba9e-2b92c0e82ae1" providerId="AD" clId="Web-{11F9A59F-7B6B-7ABB-9942-5F331852FB82}" dt="2024-09-14T01:08:07.505" v="30"/>
          <ac:graphicFrameMkLst>
            <pc:docMk/>
            <pc:sldMk cId="470499625" sldId="266"/>
            <ac:graphicFrameMk id="12" creationId="{9D092702-BAD0-C089-762A-17CD2BC5C39C}"/>
          </ac:graphicFrameMkLst>
        </pc:graphicFrame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470499625" sldId="266"/>
            <ac:picMk id="3074" creationId="{791DF8B7-98DE-6AEA-13BD-E884ADD75A94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6:18.779" v="425" actId="20577"/>
        <pc:sldMkLst>
          <pc:docMk/>
          <pc:sldMk cId="2014347087" sldId="267"/>
        </pc:sldMkLst>
        <pc:spChg chg="mod ord">
          <ac:chgData name="Alisha Sahota" userId="S::24hd23@queensu.ca::000b9c2b-272c-4b6b-ba9e-2b92c0e82ae1" providerId="AD" clId="Web-{11F9A59F-7B6B-7ABB-9942-5F331852FB82}" dt="2024-09-14T02:36:18.779" v="425" actId="20577"/>
          <ac:spMkLst>
            <pc:docMk/>
            <pc:sldMk cId="2014347087" sldId="267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14347087" sldId="267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14347087" sldId="267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14347087" sldId="267"/>
            <ac:spMk id="7" creationId="{FA6DB750-30F8-BF9A-7084-4D5DF0F3CDF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14347087" sldId="267"/>
            <ac:spMk id="8" creationId="{F1B8840D-605C-FAE1-88AD-5B2F25B7D53D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2014347087" sldId="267"/>
            <ac:picMk id="4100" creationId="{F8A6FDD2-9D82-93D5-98DD-6CC803DFD847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6:04.279" v="422" actId="20577"/>
        <pc:sldMkLst>
          <pc:docMk/>
          <pc:sldMk cId="2182635697" sldId="268"/>
        </pc:sldMkLst>
        <pc:spChg chg="mod ord">
          <ac:chgData name="Alisha Sahota" userId="S::24hd23@queensu.ca::000b9c2b-272c-4b6b-ba9e-2b92c0e82ae1" providerId="AD" clId="Web-{11F9A59F-7B6B-7ABB-9942-5F331852FB82}" dt="2024-09-14T02:36:04.279" v="422" actId="20577"/>
          <ac:spMkLst>
            <pc:docMk/>
            <pc:sldMk cId="2182635697" sldId="268"/>
            <ac:spMk id="2" creationId="{CDD13EA1-3ED8-0980-94F7-7B7A147B9B4A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182635697" sldId="268"/>
            <ac:spMk id="5" creationId="{AEE352B3-490A-C041-E7F9-8EB0A4E7469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182635697" sldId="268"/>
            <ac:spMk id="6" creationId="{A633C522-7E10-840A-98AE-B5067710326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182635697" sldId="268"/>
            <ac:spMk id="7" creationId="{3C045D65-0E50-BE37-87E5-A182B5ED129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182635697" sldId="268"/>
            <ac:spMk id="10" creationId="{92307887-28B6-FAF2-1E54-BF4E990D0B6D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2182635697" sldId="268"/>
            <ac:picMk id="7170" creationId="{4B94C802-7C48-28B9-D6F2-B13589C5ACAF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7:11.057" v="239" actId="14100"/>
        <pc:sldMkLst>
          <pc:docMk/>
          <pc:sldMk cId="3890045382" sldId="269"/>
        </pc:sldMkLst>
        <pc:spChg chg="mod ord">
          <ac:chgData name="Alisha Sahota" userId="S::24hd23@queensu.ca::000b9c2b-272c-4b6b-ba9e-2b92c0e82ae1" providerId="AD" clId="Web-{11F9A59F-7B6B-7ABB-9942-5F331852FB82}" dt="2024-09-14T02:07:04.135" v="236" actId="14100"/>
          <ac:spMkLst>
            <pc:docMk/>
            <pc:sldMk cId="3890045382" sldId="269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890045382" sldId="269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890045382" sldId="269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890045382" sldId="269"/>
            <ac:spMk id="7" creationId="{FA6DB750-30F8-BF9A-7084-4D5DF0F3CDFB}"/>
          </ac:spMkLst>
        </pc:spChg>
        <pc:spChg chg="mod ord">
          <ac:chgData name="Alisha Sahota" userId="S::24hd23@queensu.ca::000b9c2b-272c-4b6b-ba9e-2b92c0e82ae1" providerId="AD" clId="Web-{11F9A59F-7B6B-7ABB-9942-5F331852FB82}" dt="2024-09-14T02:06:14.260" v="228" actId="1076"/>
          <ac:spMkLst>
            <pc:docMk/>
            <pc:sldMk cId="3890045382" sldId="269"/>
            <ac:spMk id="8" creationId="{E7AF456F-E58B-944E-8832-515D4FDFEDDA}"/>
          </ac:spMkLst>
        </pc:spChg>
        <pc:picChg chg="mod ord">
          <ac:chgData name="Alisha Sahota" userId="S::24hd23@queensu.ca::000b9c2b-272c-4b6b-ba9e-2b92c0e82ae1" providerId="AD" clId="Web-{11F9A59F-7B6B-7ABB-9942-5F331852FB82}" dt="2024-09-14T02:07:11.057" v="239" actId="14100"/>
          <ac:picMkLst>
            <pc:docMk/>
            <pc:sldMk cId="3890045382" sldId="269"/>
            <ac:picMk id="6148" creationId="{E2536CB9-1DAA-2429-66DA-3777240AE102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5:59.697" v="227" actId="1076"/>
        <pc:sldMkLst>
          <pc:docMk/>
          <pc:sldMk cId="106072725" sldId="270"/>
        </pc:sldMkLst>
        <pc:spChg chg="mod ord">
          <ac:chgData name="Alisha Sahota" userId="S::24hd23@queensu.ca::000b9c2b-272c-4b6b-ba9e-2b92c0e82ae1" providerId="AD" clId="Web-{11F9A59F-7B6B-7ABB-9942-5F331852FB82}" dt="2024-09-14T02:05:54.244" v="225" actId="14100"/>
          <ac:spMkLst>
            <pc:docMk/>
            <pc:sldMk cId="106072725" sldId="270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06072725" sldId="270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06072725" sldId="270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06072725" sldId="270"/>
            <ac:spMk id="7" creationId="{FA6DB750-30F8-BF9A-7084-4D5DF0F3CDFB}"/>
          </ac:spMkLst>
        </pc:spChg>
        <pc:spChg chg="mod ord">
          <ac:chgData name="Alisha Sahota" userId="S::24hd23@queensu.ca::000b9c2b-272c-4b6b-ba9e-2b92c0e82ae1" providerId="AD" clId="Web-{11F9A59F-7B6B-7ABB-9942-5F331852FB82}" dt="2024-09-14T02:05:31.009" v="219" actId="1076"/>
          <ac:spMkLst>
            <pc:docMk/>
            <pc:sldMk cId="106072725" sldId="270"/>
            <ac:spMk id="9" creationId="{90B9F223-A841-6DA3-D593-8F3C22453D42}"/>
          </ac:spMkLst>
        </pc:spChg>
        <pc:picChg chg="mod ord">
          <ac:chgData name="Alisha Sahota" userId="S::24hd23@queensu.ca::000b9c2b-272c-4b6b-ba9e-2b92c0e82ae1" providerId="AD" clId="Web-{11F9A59F-7B6B-7ABB-9942-5F331852FB82}" dt="2024-09-14T02:05:59.697" v="227" actId="1076"/>
          <ac:picMkLst>
            <pc:docMk/>
            <pc:sldMk cId="106072725" sldId="270"/>
            <ac:picMk id="5124" creationId="{45A170CA-4C6B-CE76-AA63-3C69BEE05135}"/>
          </ac:picMkLst>
        </pc:picChg>
      </pc:sldChg>
      <pc:sldChg chg="addSp delSp modSp mod modClrScheme chgLayout">
        <pc:chgData name="Alisha Sahota" userId="S::24hd23@queensu.ca::000b9c2b-272c-4b6b-ba9e-2b92c0e82ae1" providerId="AD" clId="Web-{11F9A59F-7B6B-7ABB-9942-5F331852FB82}" dt="2024-09-14T01:48:00.601" v="140" actId="1076"/>
        <pc:sldMkLst>
          <pc:docMk/>
          <pc:sldMk cId="2082007034" sldId="271"/>
        </pc:sldMkLst>
        <pc:spChg chg="mod ord">
          <ac:chgData name="Alisha Sahota" userId="S::24hd23@queensu.ca::000b9c2b-272c-4b6b-ba9e-2b92c0e82ae1" providerId="AD" clId="Web-{11F9A59F-7B6B-7ABB-9942-5F331852FB82}" dt="2024-09-14T01:41:31.001" v="110" actId="20577"/>
          <ac:spMkLst>
            <pc:docMk/>
            <pc:sldMk cId="2082007034" sldId="271"/>
            <ac:spMk id="2" creationId="{782AAD6A-6EA7-EEB3-3882-E868EC55554B}"/>
          </ac:spMkLst>
        </pc:spChg>
        <pc:spChg chg="mod ord">
          <ac:chgData name="Alisha Sahota" userId="S::24hd23@queensu.ca::000b9c2b-272c-4b6b-ba9e-2b92c0e82ae1" providerId="AD" clId="Web-{11F9A59F-7B6B-7ABB-9942-5F331852FB82}" dt="2024-09-14T01:47:06.538" v="139" actId="1076"/>
          <ac:spMkLst>
            <pc:docMk/>
            <pc:sldMk cId="2082007034" sldId="271"/>
            <ac:spMk id="4" creationId="{D1BC3D77-5B5C-65C2-33FE-69A0BA5567E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82007034" sldId="271"/>
            <ac:spMk id="5" creationId="{15D0B95C-C604-C527-3811-AF8ECBE3D36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082007034" sldId="271"/>
            <ac:spMk id="6" creationId="{D10C5E18-AB95-8FE8-0660-BF73EF78DD10}"/>
          </ac:spMkLst>
        </pc:spChg>
        <pc:spChg chg="add del">
          <ac:chgData name="Alisha Sahota" userId="S::24hd23@queensu.ca::000b9c2b-272c-4b6b-ba9e-2b92c0e82ae1" providerId="AD" clId="Web-{11F9A59F-7B6B-7ABB-9942-5F331852FB82}" dt="2024-09-14T01:42:24.643" v="116"/>
          <ac:spMkLst>
            <pc:docMk/>
            <pc:sldMk cId="2082007034" sldId="271"/>
            <ac:spMk id="7" creationId="{2574E6EA-7BCD-D257-2467-BBA845440152}"/>
          </ac:spMkLst>
        </pc:spChg>
        <pc:spChg chg="add mod">
          <ac:chgData name="Alisha Sahota" userId="S::24hd23@queensu.ca::000b9c2b-272c-4b6b-ba9e-2b92c0e82ae1" providerId="AD" clId="Web-{11F9A59F-7B6B-7ABB-9942-5F331852FB82}" dt="2024-09-14T01:48:00.601" v="140" actId="1076"/>
          <ac:spMkLst>
            <pc:docMk/>
            <pc:sldMk cId="2082007034" sldId="271"/>
            <ac:spMk id="9" creationId="{D4E0C1A2-7388-4C72-4D37-0496C3D6D71C}"/>
          </ac:spMkLst>
        </pc:spChg>
        <pc:picChg chg="mod ord">
          <ac:chgData name="Alisha Sahota" userId="S::24hd23@queensu.ca::000b9c2b-272c-4b6b-ba9e-2b92c0e82ae1" providerId="AD" clId="Web-{11F9A59F-7B6B-7ABB-9942-5F331852FB82}" dt="2024-09-14T01:28:26.152" v="99" actId="14100"/>
          <ac:picMkLst>
            <pc:docMk/>
            <pc:sldMk cId="2082007034" sldId="271"/>
            <ac:picMk id="8194" creationId="{D1DD6EA6-EC12-9A99-0375-CE9CE90CB4C1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4:11.445" v="215" actId="20577"/>
        <pc:sldMkLst>
          <pc:docMk/>
          <pc:sldMk cId="569335305" sldId="272"/>
        </pc:sldMkLst>
        <pc:spChg chg="mod ord">
          <ac:chgData name="Alisha Sahota" userId="S::24hd23@queensu.ca::000b9c2b-272c-4b6b-ba9e-2b92c0e82ae1" providerId="AD" clId="Web-{11F9A59F-7B6B-7ABB-9942-5F331852FB82}" dt="2024-09-14T02:04:11.445" v="215" actId="20577"/>
          <ac:spMkLst>
            <pc:docMk/>
            <pc:sldMk cId="569335305" sldId="272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569335305" sldId="272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569335305" sldId="272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569335305" sldId="272"/>
            <ac:spMk id="7" creationId="{FA6DB750-30F8-BF9A-7084-4D5DF0F3CDFB}"/>
          </ac:spMkLst>
        </pc:spChg>
        <pc:spChg chg="mod ord">
          <ac:chgData name="Alisha Sahota" userId="S::24hd23@queensu.ca::000b9c2b-272c-4b6b-ba9e-2b92c0e82ae1" providerId="AD" clId="Web-{11F9A59F-7B6B-7ABB-9942-5F331852FB82}" dt="2024-09-14T01:55:36.265" v="208" actId="20577"/>
          <ac:spMkLst>
            <pc:docMk/>
            <pc:sldMk cId="569335305" sldId="272"/>
            <ac:spMk id="9" creationId="{90B9F223-A841-6DA3-D593-8F3C22453D42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569335305" sldId="272"/>
            <ac:picMk id="8" creationId="{25EB80D6-D298-185C-0E3B-3069ADECBBA1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4:15.070" v="216" actId="20577"/>
        <pc:sldMkLst>
          <pc:docMk/>
          <pc:sldMk cId="1959906516" sldId="273"/>
        </pc:sldMkLst>
        <pc:spChg chg="mod ord">
          <ac:chgData name="Alisha Sahota" userId="S::24hd23@queensu.ca::000b9c2b-272c-4b6b-ba9e-2b92c0e82ae1" providerId="AD" clId="Web-{11F9A59F-7B6B-7ABB-9942-5F331852FB82}" dt="2024-09-14T02:04:15.070" v="216" actId="20577"/>
          <ac:spMkLst>
            <pc:docMk/>
            <pc:sldMk cId="1959906516" sldId="273"/>
            <ac:spMk id="2" creationId="{4591B0AF-5628-6E1D-4722-6837EF5710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59906516" sldId="273"/>
            <ac:spMk id="5" creationId="{0E3EE34C-49E2-C13B-34EF-F6591147A28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59906516" sldId="273"/>
            <ac:spMk id="6" creationId="{971613AB-7260-6F13-78BE-4B9101254E1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59906516" sldId="273"/>
            <ac:spMk id="7" creationId="{FA6DB750-30F8-BF9A-7084-4D5DF0F3CDFB}"/>
          </ac:spMkLst>
        </pc:spChg>
        <pc:spChg chg="mod ord">
          <ac:chgData name="Alisha Sahota" userId="S::24hd23@queensu.ca::000b9c2b-272c-4b6b-ba9e-2b92c0e82ae1" providerId="AD" clId="Web-{11F9A59F-7B6B-7ABB-9942-5F331852FB82}" dt="2024-09-14T01:54:25.170" v="200" actId="1076"/>
          <ac:spMkLst>
            <pc:docMk/>
            <pc:sldMk cId="1959906516" sldId="273"/>
            <ac:spMk id="9" creationId="{90B9F223-A841-6DA3-D593-8F3C22453D42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1959906516" sldId="273"/>
            <ac:picMk id="8" creationId="{603E5D5E-8476-8C5A-A42A-51D470CD4508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1:08:07.505" v="30"/>
        <pc:sldMkLst>
          <pc:docMk/>
          <pc:sldMk cId="2752550845" sldId="275"/>
        </pc:sldMkLst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2" creationId="{3CDB955A-A64B-B8C8-65A9-E14AB97C328C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3" creationId="{CF9526C3-3ACF-4BA5-FDAD-B4ECF8F453BC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4" creationId="{FFE10A63-57BC-253E-3408-764DA700BB3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5" creationId="{127CFAF1-73CB-AD84-AEEF-A95F4E3FC64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6" creationId="{8CFC62DB-7CA4-7F3B-F338-F556904DF99C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52550845" sldId="275"/>
            <ac:spMk id="7" creationId="{0DF7840D-4898-C303-56CD-692EFCD69E4C}"/>
          </ac:spMkLst>
        </pc:spChg>
      </pc:sldChg>
      <pc:sldChg chg="addSp delSp modSp mod modClrScheme chgLayout">
        <pc:chgData name="Alisha Sahota" userId="S::24hd23@queensu.ca::000b9c2b-272c-4b6b-ba9e-2b92c0e82ae1" providerId="AD" clId="Web-{11F9A59F-7B6B-7ABB-9942-5F331852FB82}" dt="2024-09-14T02:41:22.034" v="452"/>
        <pc:sldMkLst>
          <pc:docMk/>
          <pc:sldMk cId="4051888184" sldId="277"/>
        </pc:sldMkLst>
        <pc:spChg chg="mod ord">
          <ac:chgData name="Alisha Sahota" userId="S::24hd23@queensu.ca::000b9c2b-272c-4b6b-ba9e-2b92c0e82ae1" providerId="AD" clId="Web-{11F9A59F-7B6B-7ABB-9942-5F331852FB82}" dt="2024-09-14T02:41:22.034" v="452"/>
          <ac:spMkLst>
            <pc:docMk/>
            <pc:sldMk cId="4051888184" sldId="277"/>
            <ac:spMk id="2" creationId="{F180D303-62D9-B2B0-DC68-CEB8F109CCEE}"/>
          </ac:spMkLst>
        </pc:spChg>
        <pc:spChg chg="mod ord">
          <ac:chgData name="Alisha Sahota" userId="S::24hd23@queensu.ca::000b9c2b-272c-4b6b-ba9e-2b92c0e82ae1" providerId="AD" clId="Web-{11F9A59F-7B6B-7ABB-9942-5F331852FB82}" dt="2024-09-14T02:41:22.034" v="452"/>
          <ac:spMkLst>
            <pc:docMk/>
            <pc:sldMk cId="4051888184" sldId="277"/>
            <ac:spMk id="5" creationId="{E9F8E62C-953C-F688-E536-DE9808466CF9}"/>
          </ac:spMkLst>
        </pc:spChg>
        <pc:spChg chg="mod ord">
          <ac:chgData name="Alisha Sahota" userId="S::24hd23@queensu.ca::000b9c2b-272c-4b6b-ba9e-2b92c0e82ae1" providerId="AD" clId="Web-{11F9A59F-7B6B-7ABB-9942-5F331852FB82}" dt="2024-09-14T02:41:22.034" v="452"/>
          <ac:spMkLst>
            <pc:docMk/>
            <pc:sldMk cId="4051888184" sldId="277"/>
            <ac:spMk id="6" creationId="{17AD1BC8-09F8-0083-1FF0-1F7D4C2EED57}"/>
          </ac:spMkLst>
        </pc:spChg>
        <pc:spChg chg="mod ord">
          <ac:chgData name="Alisha Sahota" userId="S::24hd23@queensu.ca::000b9c2b-272c-4b6b-ba9e-2b92c0e82ae1" providerId="AD" clId="Web-{11F9A59F-7B6B-7ABB-9942-5F331852FB82}" dt="2024-09-14T02:41:22.034" v="452"/>
          <ac:spMkLst>
            <pc:docMk/>
            <pc:sldMk cId="4051888184" sldId="277"/>
            <ac:spMk id="7" creationId="{C1ECF24E-B6C7-3E4A-180B-D4FBF7051916}"/>
          </ac:spMkLst>
        </pc:spChg>
        <pc:spChg chg="add del mod">
          <ac:chgData name="Alisha Sahota" userId="S::24hd23@queensu.ca::000b9c2b-272c-4b6b-ba9e-2b92c0e82ae1" providerId="AD" clId="Web-{11F9A59F-7B6B-7ABB-9942-5F331852FB82}" dt="2024-09-14T02:41:22.034" v="452"/>
          <ac:spMkLst>
            <pc:docMk/>
            <pc:sldMk cId="4051888184" sldId="277"/>
            <ac:spMk id="16" creationId="{4310F31B-D417-9BED-62BD-82571D9CB4AF}"/>
          </ac:spMkLst>
        </pc:spChg>
        <pc:graphicFrameChg chg="mod ord modGraphic">
          <ac:chgData name="Alisha Sahota" userId="S::24hd23@queensu.ca::000b9c2b-272c-4b6b-ba9e-2b92c0e82ae1" providerId="AD" clId="Web-{11F9A59F-7B6B-7ABB-9942-5F331852FB82}" dt="2024-09-14T02:41:22.034" v="452"/>
          <ac:graphicFrameMkLst>
            <pc:docMk/>
            <pc:sldMk cId="4051888184" sldId="277"/>
            <ac:graphicFrameMk id="11" creationId="{A4BA3150-94C5-20B5-8F9A-6A530C294D39}"/>
          </ac:graphicFrameMkLst>
        </pc:graphicFrameChg>
      </pc:sldChg>
      <pc:sldChg chg="modSp mod modClrScheme chgLayout">
        <pc:chgData name="Alisha Sahota" userId="S::24hd23@queensu.ca::000b9c2b-272c-4b6b-ba9e-2b92c0e82ae1" providerId="AD" clId="Web-{11F9A59F-7B6B-7ABB-9942-5F331852FB82}" dt="2024-09-14T01:41:03.298" v="106" actId="20577"/>
        <pc:sldMkLst>
          <pc:docMk/>
          <pc:sldMk cId="2603040110" sldId="278"/>
        </pc:sldMkLst>
        <pc:spChg chg="mod ord">
          <ac:chgData name="Alisha Sahota" userId="S::24hd23@queensu.ca::000b9c2b-272c-4b6b-ba9e-2b92c0e82ae1" providerId="AD" clId="Web-{11F9A59F-7B6B-7ABB-9942-5F331852FB82}" dt="2024-09-14T01:41:03.298" v="106" actId="20577"/>
          <ac:spMkLst>
            <pc:docMk/>
            <pc:sldMk cId="2603040110" sldId="278"/>
            <ac:spMk id="2" creationId="{DA40B523-B15A-BAE6-2520-B1762827B01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603040110" sldId="278"/>
            <ac:spMk id="5" creationId="{332CBE28-6F98-6C0E-9675-C7C04E902CE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603040110" sldId="278"/>
            <ac:spMk id="6" creationId="{0F16CB32-BEF9-8CED-B7CE-15116280CF93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603040110" sldId="278"/>
            <ac:spMk id="7" creationId="{1730F4D4-7A0A-AD21-F9CB-ABE241AE531C}"/>
          </ac:spMkLst>
        </pc:spChg>
        <pc:spChg chg="mod ord">
          <ac:chgData name="Alisha Sahota" userId="S::24hd23@queensu.ca::000b9c2b-272c-4b6b-ba9e-2b92c0e82ae1" providerId="AD" clId="Web-{11F9A59F-7B6B-7ABB-9942-5F331852FB82}" dt="2024-09-14T01:23:28.944" v="87" actId="20577"/>
          <ac:spMkLst>
            <pc:docMk/>
            <pc:sldMk cId="2603040110" sldId="278"/>
            <ac:spMk id="14" creationId="{281EB87E-8D45-59E2-C7D3-DDD49DCBE7D2}"/>
          </ac:spMkLst>
        </pc:spChg>
        <pc:picChg chg="mod">
          <ac:chgData name="Alisha Sahota" userId="S::24hd23@queensu.ca::000b9c2b-272c-4b6b-ba9e-2b92c0e82ae1" providerId="AD" clId="Web-{11F9A59F-7B6B-7ABB-9942-5F331852FB82}" dt="2024-09-14T01:23:07.740" v="84" actId="14100"/>
          <ac:picMkLst>
            <pc:docMk/>
            <pc:sldMk cId="2603040110" sldId="278"/>
            <ac:picMk id="9" creationId="{2F1B5750-0BB7-A387-F1BB-A15E0E0FABCA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8:23.090" v="251" actId="14100"/>
        <pc:sldMkLst>
          <pc:docMk/>
          <pc:sldMk cId="2349031765" sldId="279"/>
        </pc:sldMkLst>
        <pc:spChg chg="mod ord">
          <ac:chgData name="Alisha Sahota" userId="S::24hd23@queensu.ca::000b9c2b-272c-4b6b-ba9e-2b92c0e82ae1" providerId="AD" clId="Web-{11F9A59F-7B6B-7ABB-9942-5F331852FB82}" dt="2024-09-14T02:08:09.965" v="247" actId="14100"/>
          <ac:spMkLst>
            <pc:docMk/>
            <pc:sldMk cId="2349031765" sldId="279"/>
            <ac:spMk id="2" creationId="{AEBAE660-7AB5-2E48-6C11-104E06BEFAC7}"/>
          </ac:spMkLst>
        </pc:spChg>
        <pc:spChg chg="mod ord">
          <ac:chgData name="Alisha Sahota" userId="S::24hd23@queensu.ca::000b9c2b-272c-4b6b-ba9e-2b92c0e82ae1" providerId="AD" clId="Web-{11F9A59F-7B6B-7ABB-9942-5F331852FB82}" dt="2024-09-14T02:08:23.090" v="251" actId="14100"/>
          <ac:spMkLst>
            <pc:docMk/>
            <pc:sldMk cId="2349031765" sldId="279"/>
            <ac:spMk id="3" creationId="{331D14FE-EB3F-7ED3-BFDE-E38B021F9523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49031765" sldId="279"/>
            <ac:spMk id="5" creationId="{EDD600E3-A1DE-FDA9-9641-84B01630D70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49031765" sldId="279"/>
            <ac:spMk id="6" creationId="{193CE532-668E-B8E3-2DEB-BBB54F882FC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349031765" sldId="279"/>
            <ac:spMk id="7" creationId="{EA008B52-66F3-BE4D-BAEC-20A551AB326B}"/>
          </ac:spMkLst>
        </pc:spChg>
        <pc:picChg chg="mod ord">
          <ac:chgData name="Alisha Sahota" userId="S::24hd23@queensu.ca::000b9c2b-272c-4b6b-ba9e-2b92c0e82ae1" providerId="AD" clId="Web-{11F9A59F-7B6B-7ABB-9942-5F331852FB82}" dt="2024-09-14T02:07:27.292" v="241" actId="1076"/>
          <ac:picMkLst>
            <pc:docMk/>
            <pc:sldMk cId="2349031765" sldId="279"/>
            <ac:picMk id="8" creationId="{31E3F4D1-4EA0-EE5E-60C9-45BC017C9AEF}"/>
          </ac:picMkLst>
        </pc:picChg>
      </pc:sldChg>
      <pc:sldChg chg="addSp modSp mod modClrScheme chgLayout">
        <pc:chgData name="Alisha Sahota" userId="S::24hd23@queensu.ca::000b9c2b-272c-4b6b-ba9e-2b92c0e82ae1" providerId="AD" clId="Web-{11F9A59F-7B6B-7ABB-9942-5F331852FB82}" dt="2024-09-14T02:32:43.354" v="396" actId="20577"/>
        <pc:sldMkLst>
          <pc:docMk/>
          <pc:sldMk cId="1610116970" sldId="281"/>
        </pc:sldMkLst>
        <pc:spChg chg="mod ord">
          <ac:chgData name="Alisha Sahota" userId="S::24hd23@queensu.ca::000b9c2b-272c-4b6b-ba9e-2b92c0e82ae1" providerId="AD" clId="Web-{11F9A59F-7B6B-7ABB-9942-5F331852FB82}" dt="2024-09-14T02:08:58.622" v="252" actId="20577"/>
          <ac:spMkLst>
            <pc:docMk/>
            <pc:sldMk cId="1610116970" sldId="281"/>
            <ac:spMk id="2" creationId="{39EBEC39-B7F1-5823-498B-72BC0F4FB92E}"/>
          </ac:spMkLst>
        </pc:spChg>
        <pc:spChg chg="mod ord">
          <ac:chgData name="Alisha Sahota" userId="S::24hd23@queensu.ca::000b9c2b-272c-4b6b-ba9e-2b92c0e82ae1" providerId="AD" clId="Web-{11F9A59F-7B6B-7ABB-9942-5F331852FB82}" dt="2024-09-14T02:32:35.385" v="392" actId="20577"/>
          <ac:spMkLst>
            <pc:docMk/>
            <pc:sldMk cId="1610116970" sldId="281"/>
            <ac:spMk id="3" creationId="{24FAB707-08E4-D23B-E9EB-4F8F622BE18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0116970" sldId="281"/>
            <ac:spMk id="4" creationId="{223C1FC3-4D5D-D5D1-A906-45927C5DE6B2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0116970" sldId="281"/>
            <ac:spMk id="5" creationId="{F5FD1607-821A-A230-5810-61FA7CE8B89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610116970" sldId="281"/>
            <ac:spMk id="6" creationId="{F4ACF720-32AA-44AB-F11D-AA18CA5D9DA1}"/>
          </ac:spMkLst>
        </pc:spChg>
        <pc:spChg chg="mod ord">
          <ac:chgData name="Alisha Sahota" userId="S::24hd23@queensu.ca::000b9c2b-272c-4b6b-ba9e-2b92c0e82ae1" providerId="AD" clId="Web-{11F9A59F-7B6B-7ABB-9942-5F331852FB82}" dt="2024-09-14T02:32:43.354" v="396" actId="20577"/>
          <ac:spMkLst>
            <pc:docMk/>
            <pc:sldMk cId="1610116970" sldId="281"/>
            <ac:spMk id="7" creationId="{8A85C2DF-8AB6-ADAD-2795-05A58849C144}"/>
          </ac:spMkLst>
        </pc:spChg>
        <pc:cxnChg chg="add mod">
          <ac:chgData name="Alisha Sahota" userId="S::24hd23@queensu.ca::000b9c2b-272c-4b6b-ba9e-2b92c0e82ae1" providerId="AD" clId="Web-{11F9A59F-7B6B-7ABB-9942-5F331852FB82}" dt="2024-09-14T02:11:27.390" v="284" actId="1076"/>
          <ac:cxnSpMkLst>
            <pc:docMk/>
            <pc:sldMk cId="1610116970" sldId="281"/>
            <ac:cxnSpMk id="8" creationId="{C2130610-6E90-B77E-E4CA-EA04E00525FA}"/>
          </ac:cxnSpMkLst>
        </pc:cxnChg>
      </pc:sldChg>
      <pc:sldChg chg="modSp mod modClrScheme chgLayout">
        <pc:chgData name="Alisha Sahota" userId="S::24hd23@queensu.ca::000b9c2b-272c-4b6b-ba9e-2b92c0e82ae1" providerId="AD" clId="Web-{11F9A59F-7B6B-7ABB-9942-5F331852FB82}" dt="2024-09-14T02:34:39.871" v="413" actId="20577"/>
        <pc:sldMkLst>
          <pc:docMk/>
          <pc:sldMk cId="3552322891" sldId="283"/>
        </pc:sldMkLst>
        <pc:spChg chg="mod ord">
          <ac:chgData name="Alisha Sahota" userId="S::24hd23@queensu.ca::000b9c2b-272c-4b6b-ba9e-2b92c0e82ae1" providerId="AD" clId="Web-{11F9A59F-7B6B-7ABB-9942-5F331852FB82}" dt="2024-09-14T02:34:39.871" v="413" actId="20577"/>
          <ac:spMkLst>
            <pc:docMk/>
            <pc:sldMk cId="3552322891" sldId="283"/>
            <ac:spMk id="2" creationId="{57FE69E4-0620-DCB8-F40A-F0579112793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552322891" sldId="283"/>
            <ac:spMk id="4" creationId="{336A9E9C-E7D7-4B18-3A9A-C1CBF7569B9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552322891" sldId="283"/>
            <ac:spMk id="5" creationId="{3588E6AB-B919-09E1-4286-7C6D2528131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552322891" sldId="283"/>
            <ac:spMk id="6" creationId="{F918443A-C560-DB57-417B-CD1AD833C85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552322891" sldId="283"/>
            <ac:spMk id="9" creationId="{F37340A8-3597-1F54-B301-7E133155C42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552322891" sldId="283"/>
            <ac:spMk id="12" creationId="{3BEAD3DF-7D64-572A-07E7-D283CB293783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3552322891" sldId="283"/>
            <ac:picMk id="7" creationId="{E9EA7BF5-F3F4-A383-E985-398CC1530BD9}"/>
          </ac:picMkLst>
        </pc:picChg>
      </pc:sldChg>
      <pc:sldChg chg="delSp modSp mod modClrScheme chgLayout">
        <pc:chgData name="Alisha Sahota" userId="S::24hd23@queensu.ca::000b9c2b-272c-4b6b-ba9e-2b92c0e82ae1" providerId="AD" clId="Web-{11F9A59F-7B6B-7ABB-9942-5F331852FB82}" dt="2024-09-14T02:31:20.226" v="374" actId="20577"/>
        <pc:sldMkLst>
          <pc:docMk/>
          <pc:sldMk cId="3977315761" sldId="285"/>
        </pc:sldMkLst>
        <pc:spChg chg="mod ord">
          <ac:chgData name="Alisha Sahota" userId="S::24hd23@queensu.ca::000b9c2b-272c-4b6b-ba9e-2b92c0e82ae1" providerId="AD" clId="Web-{11F9A59F-7B6B-7ABB-9942-5F331852FB82}" dt="2024-09-14T02:30:09.413" v="369" actId="14100"/>
          <ac:spMkLst>
            <pc:docMk/>
            <pc:sldMk cId="3977315761" sldId="285"/>
            <ac:spMk id="2" creationId="{4BE806AC-8169-A0CF-BD64-118A8DEF8509}"/>
          </ac:spMkLst>
        </pc:spChg>
        <pc:spChg chg="mod ord">
          <ac:chgData name="Alisha Sahota" userId="S::24hd23@queensu.ca::000b9c2b-272c-4b6b-ba9e-2b92c0e82ae1" providerId="AD" clId="Web-{11F9A59F-7B6B-7ABB-9942-5F331852FB82}" dt="2024-09-14T02:31:20.226" v="374" actId="20577"/>
          <ac:spMkLst>
            <pc:docMk/>
            <pc:sldMk cId="3977315761" sldId="285"/>
            <ac:spMk id="3" creationId="{A6561112-1CA0-7C84-805D-D056E11BF12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977315761" sldId="285"/>
            <ac:spMk id="4" creationId="{70D11F97-427B-64F4-E3BE-E0E9A3A4A76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977315761" sldId="285"/>
            <ac:spMk id="5" creationId="{531CD953-1E90-72EE-DFEC-D2D9A223FF0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977315761" sldId="285"/>
            <ac:spMk id="6" creationId="{6CAD6B27-14D4-47A8-7F55-DAA7DAFB524D}"/>
          </ac:spMkLst>
        </pc:spChg>
        <pc:spChg chg="del mod ord">
          <ac:chgData name="Alisha Sahota" userId="S::24hd23@queensu.ca::000b9c2b-272c-4b6b-ba9e-2b92c0e82ae1" providerId="AD" clId="Web-{11F9A59F-7B6B-7ABB-9942-5F331852FB82}" dt="2024-09-14T02:31:12.070" v="371"/>
          <ac:spMkLst>
            <pc:docMk/>
            <pc:sldMk cId="3977315761" sldId="285"/>
            <ac:spMk id="9" creationId="{3EB92DB5-DE90-2C32-437A-FB408CAE99AF}"/>
          </ac:spMkLst>
        </pc:spChg>
      </pc:sldChg>
      <pc:sldChg chg="modSp mod modClrScheme chgLayout">
        <pc:chgData name="Alisha Sahota" userId="S::24hd23@queensu.ca::000b9c2b-272c-4b6b-ba9e-2b92c0e82ae1" providerId="AD" clId="Web-{11F9A59F-7B6B-7ABB-9942-5F331852FB82}" dt="2024-09-14T01:48:10.789" v="141" actId="1076"/>
        <pc:sldMkLst>
          <pc:docMk/>
          <pc:sldMk cId="2713246413" sldId="286"/>
        </pc:sldMkLst>
        <pc:spChg chg="mod ord">
          <ac:chgData name="Alisha Sahota" userId="S::24hd23@queensu.ca::000b9c2b-272c-4b6b-ba9e-2b92c0e82ae1" providerId="AD" clId="Web-{11F9A59F-7B6B-7ABB-9942-5F331852FB82}" dt="2024-09-14T01:41:37.283" v="111" actId="20577"/>
          <ac:spMkLst>
            <pc:docMk/>
            <pc:sldMk cId="2713246413" sldId="286"/>
            <ac:spMk id="2" creationId="{63FD5349-218D-6F35-B7CA-F219E5D5101E}"/>
          </ac:spMkLst>
        </pc:spChg>
        <pc:spChg chg="mod">
          <ac:chgData name="Alisha Sahota" userId="S::24hd23@queensu.ca::000b9c2b-272c-4b6b-ba9e-2b92c0e82ae1" providerId="AD" clId="Web-{11F9A59F-7B6B-7ABB-9942-5F331852FB82}" dt="2024-09-14T01:30:21.279" v="103" actId="1076"/>
          <ac:spMkLst>
            <pc:docMk/>
            <pc:sldMk cId="2713246413" sldId="286"/>
            <ac:spMk id="3" creationId="{0EDC0F3C-F748-EDEA-1943-DE16C3EC47C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13246413" sldId="286"/>
            <ac:spMk id="5" creationId="{21723EDE-FC60-579A-CDB8-7A61149DD8E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13246413" sldId="286"/>
            <ac:spMk id="6" creationId="{C968080E-FDC2-2BD1-0A28-EBA9555F1C0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713246413" sldId="286"/>
            <ac:spMk id="7" creationId="{55826107-2C0B-7FCA-0725-321EF8067282}"/>
          </ac:spMkLst>
        </pc:spChg>
        <pc:picChg chg="mod ord">
          <ac:chgData name="Alisha Sahota" userId="S::24hd23@queensu.ca::000b9c2b-272c-4b6b-ba9e-2b92c0e82ae1" providerId="AD" clId="Web-{11F9A59F-7B6B-7ABB-9942-5F331852FB82}" dt="2024-09-14T01:30:23.404" v="104" actId="1076"/>
          <ac:picMkLst>
            <pc:docMk/>
            <pc:sldMk cId="2713246413" sldId="286"/>
            <ac:picMk id="8" creationId="{EC215DC4-7320-9C96-1143-2C5576628FD4}"/>
          </ac:picMkLst>
        </pc:picChg>
        <pc:picChg chg="mod ord">
          <ac:chgData name="Alisha Sahota" userId="S::24hd23@queensu.ca::000b9c2b-272c-4b6b-ba9e-2b92c0e82ae1" providerId="AD" clId="Web-{11F9A59F-7B6B-7ABB-9942-5F331852FB82}" dt="2024-09-14T01:48:10.789" v="141" actId="1076"/>
          <ac:picMkLst>
            <pc:docMk/>
            <pc:sldMk cId="2713246413" sldId="286"/>
            <ac:picMk id="9" creationId="{0316714F-EB28-1960-7C35-EDF68A745563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1:48:59.899" v="145" actId="20577"/>
        <pc:sldMkLst>
          <pc:docMk/>
          <pc:sldMk cId="2487371714" sldId="287"/>
        </pc:sldMkLst>
        <pc:spChg chg="mod ord">
          <ac:chgData name="Alisha Sahota" userId="S::24hd23@queensu.ca::000b9c2b-272c-4b6b-ba9e-2b92c0e82ae1" providerId="AD" clId="Web-{11F9A59F-7B6B-7ABB-9942-5F331852FB82}" dt="2024-09-14T01:41:49.580" v="112" actId="20577"/>
          <ac:spMkLst>
            <pc:docMk/>
            <pc:sldMk cId="2487371714" sldId="287"/>
            <ac:spMk id="2" creationId="{7DCF31A9-F8F1-29FD-F325-2FDF321E73F5}"/>
          </ac:spMkLst>
        </pc:spChg>
        <pc:spChg chg="mod ord">
          <ac:chgData name="Alisha Sahota" userId="S::24hd23@queensu.ca::000b9c2b-272c-4b6b-ba9e-2b92c0e82ae1" providerId="AD" clId="Web-{11F9A59F-7B6B-7ABB-9942-5F331852FB82}" dt="2024-09-14T01:48:59.899" v="145" actId="20577"/>
          <ac:spMkLst>
            <pc:docMk/>
            <pc:sldMk cId="2487371714" sldId="287"/>
            <ac:spMk id="4" creationId="{21D391D5-2671-9F97-08F6-9722BCF0560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487371714" sldId="287"/>
            <ac:spMk id="5" creationId="{E6D9CE6E-4220-F540-E4C0-1C29C819E97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487371714" sldId="287"/>
            <ac:spMk id="6" creationId="{55BD22B0-F04B-225F-7BDC-19F9E5D55F8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487371714" sldId="287"/>
            <ac:spMk id="7" creationId="{FAAB71F2-6005-80F2-7932-22E12A737384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2487371714" sldId="287"/>
            <ac:picMk id="8" creationId="{5653DA5A-CE2B-B05B-7377-4B9895CAA06B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1:53:23.747" v="192" actId="1076"/>
        <pc:sldMkLst>
          <pc:docMk/>
          <pc:sldMk cId="3641218534" sldId="288"/>
        </pc:sldMkLst>
        <pc:spChg chg="mod ord">
          <ac:chgData name="Alisha Sahota" userId="S::24hd23@queensu.ca::000b9c2b-272c-4b6b-ba9e-2b92c0e82ae1" providerId="AD" clId="Web-{11F9A59F-7B6B-7ABB-9942-5F331852FB82}" dt="2024-09-14T01:42:01.642" v="113" actId="20577"/>
          <ac:spMkLst>
            <pc:docMk/>
            <pc:sldMk cId="3641218534" sldId="288"/>
            <ac:spMk id="2" creationId="{144E759C-F243-A8C7-D251-C0F004472C0D}"/>
          </ac:spMkLst>
        </pc:spChg>
        <pc:spChg chg="mod ord">
          <ac:chgData name="Alisha Sahota" userId="S::24hd23@queensu.ca::000b9c2b-272c-4b6b-ba9e-2b92c0e82ae1" providerId="AD" clId="Web-{11F9A59F-7B6B-7ABB-9942-5F331852FB82}" dt="2024-09-14T01:51:26.777" v="181" actId="20577"/>
          <ac:spMkLst>
            <pc:docMk/>
            <pc:sldMk cId="3641218534" sldId="288"/>
            <ac:spMk id="3" creationId="{5141EBE1-BC5A-80B4-D2EA-3B721C01F91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41218534" sldId="288"/>
            <ac:spMk id="5" creationId="{479138AD-86AB-1640-BC17-F723118D913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41218534" sldId="288"/>
            <ac:spMk id="6" creationId="{5BF1CF55-7239-BA2E-2F45-0495B6DE775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641218534" sldId="288"/>
            <ac:spMk id="7" creationId="{8A2DC79E-CDC4-876F-0F78-DA4F8DFE4891}"/>
          </ac:spMkLst>
        </pc:spChg>
        <pc:picChg chg="mod ord">
          <ac:chgData name="Alisha Sahota" userId="S::24hd23@queensu.ca::000b9c2b-272c-4b6b-ba9e-2b92c0e82ae1" providerId="AD" clId="Web-{11F9A59F-7B6B-7ABB-9942-5F331852FB82}" dt="2024-09-14T01:53:23.747" v="192" actId="1076"/>
          <ac:picMkLst>
            <pc:docMk/>
            <pc:sldMk cId="3641218534" sldId="288"/>
            <ac:picMk id="8" creationId="{C8FBD9A2-8E2F-172F-25BF-A1CED5013FA5}"/>
          </ac:picMkLst>
        </pc:picChg>
        <pc:picChg chg="mod">
          <ac:chgData name="Alisha Sahota" userId="S::24hd23@queensu.ca::000b9c2b-272c-4b6b-ba9e-2b92c0e82ae1" providerId="AD" clId="Web-{11F9A59F-7B6B-7ABB-9942-5F331852FB82}" dt="2024-09-14T01:53:19.544" v="191" actId="1076"/>
          <ac:picMkLst>
            <pc:docMk/>
            <pc:sldMk cId="3641218534" sldId="288"/>
            <ac:picMk id="9" creationId="{8510553D-E99B-D640-338B-7CFD56B5B6C8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04:24.898" v="218" actId="20577"/>
        <pc:sldMkLst>
          <pc:docMk/>
          <pc:sldMk cId="1964089622" sldId="289"/>
        </pc:sldMkLst>
        <pc:spChg chg="mod ord">
          <ac:chgData name="Alisha Sahota" userId="S::24hd23@queensu.ca::000b9c2b-272c-4b6b-ba9e-2b92c0e82ae1" providerId="AD" clId="Web-{11F9A59F-7B6B-7ABB-9942-5F331852FB82}" dt="2024-09-14T02:04:24.898" v="218" actId="20577"/>
          <ac:spMkLst>
            <pc:docMk/>
            <pc:sldMk cId="1964089622" sldId="289"/>
            <ac:spMk id="2" creationId="{702DA9E8-9823-C2DC-6D4C-3F9D9409538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64089622" sldId="289"/>
            <ac:spMk id="4" creationId="{07BDB2A0-6F98-DC93-8D8C-9F5B408A3F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64089622" sldId="289"/>
            <ac:spMk id="5" creationId="{504B34DC-B82B-AE20-D127-46092F97406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964089622" sldId="289"/>
            <ac:spMk id="6" creationId="{C07A50E9-6BBE-B0F7-0785-BCBB60D696A0}"/>
          </ac:spMkLst>
        </pc:spChg>
        <pc:picChg chg="mod ord">
          <ac:chgData name="Alisha Sahota" userId="S::24hd23@queensu.ca::000b9c2b-272c-4b6b-ba9e-2b92c0e82ae1" providerId="AD" clId="Web-{11F9A59F-7B6B-7ABB-9942-5F331852FB82}" dt="2024-09-14T01:08:07.505" v="30"/>
          <ac:picMkLst>
            <pc:docMk/>
            <pc:sldMk cId="1964089622" sldId="289"/>
            <ac:picMk id="7" creationId="{18F53449-A565-1320-8F24-82A881BA2612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1:41:19.986" v="108" actId="20577"/>
        <pc:sldMkLst>
          <pc:docMk/>
          <pc:sldMk cId="4287578755" sldId="290"/>
        </pc:sldMkLst>
        <pc:spChg chg="mod ord">
          <ac:chgData name="Alisha Sahota" userId="S::24hd23@queensu.ca::000b9c2b-272c-4b6b-ba9e-2b92c0e82ae1" providerId="AD" clId="Web-{11F9A59F-7B6B-7ABB-9942-5F331852FB82}" dt="2024-09-14T01:41:19.986" v="108" actId="20577"/>
          <ac:spMkLst>
            <pc:docMk/>
            <pc:sldMk cId="4287578755" sldId="290"/>
            <ac:spMk id="2" creationId="{317266E1-4FC6-CD60-5162-131B0201A2D3}"/>
          </ac:spMkLst>
        </pc:spChg>
        <pc:spChg chg="mod ord">
          <ac:chgData name="Alisha Sahota" userId="S::24hd23@queensu.ca::000b9c2b-272c-4b6b-ba9e-2b92c0e82ae1" providerId="AD" clId="Web-{11F9A59F-7B6B-7ABB-9942-5F331852FB82}" dt="2024-09-14T01:27:33.495" v="95" actId="20577"/>
          <ac:spMkLst>
            <pc:docMk/>
            <pc:sldMk cId="4287578755" sldId="290"/>
            <ac:spMk id="4" creationId="{75FF03E1-8011-83AC-0D33-CBC3E6C90D1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287578755" sldId="290"/>
            <ac:spMk id="5" creationId="{7DD6765B-FE6A-D6BE-1052-E8EA3BC671B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287578755" sldId="290"/>
            <ac:spMk id="6" creationId="{C621EDB8-2FD2-C84F-EF7D-490915C0059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287578755" sldId="290"/>
            <ac:spMk id="7" creationId="{E510E23E-AEA9-0E4A-F523-80792A60C5F7}"/>
          </ac:spMkLst>
        </pc:spChg>
        <pc:picChg chg="mod ord">
          <ac:chgData name="Alisha Sahota" userId="S::24hd23@queensu.ca::000b9c2b-272c-4b6b-ba9e-2b92c0e82ae1" providerId="AD" clId="Web-{11F9A59F-7B6B-7ABB-9942-5F331852FB82}" dt="2024-09-14T01:27:41.651" v="98" actId="1076"/>
          <ac:picMkLst>
            <pc:docMk/>
            <pc:sldMk cId="4287578755" sldId="290"/>
            <ac:picMk id="8" creationId="{8B194720-D43E-F1A1-6217-6C6CFD30FDE7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5:31.856" v="416" actId="20577"/>
        <pc:sldMkLst>
          <pc:docMk/>
          <pc:sldMk cId="3087019069" sldId="291"/>
        </pc:sldMkLst>
        <pc:spChg chg="mod ord">
          <ac:chgData name="Alisha Sahota" userId="S::24hd23@queensu.ca::000b9c2b-272c-4b6b-ba9e-2b92c0e82ae1" providerId="AD" clId="Web-{11F9A59F-7B6B-7ABB-9942-5F331852FB82}" dt="2024-09-14T02:35:31.856" v="416" actId="20577"/>
          <ac:spMkLst>
            <pc:docMk/>
            <pc:sldMk cId="3087019069" sldId="291"/>
            <ac:spMk id="2" creationId="{E03E3AAB-B20B-6FF2-A517-A05177D206A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087019069" sldId="291"/>
            <ac:spMk id="5" creationId="{7D8EDED3-F439-98ED-FFBC-EA432EB97DF6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087019069" sldId="291"/>
            <ac:spMk id="6" creationId="{EFD06C88-99BA-5A32-B84C-6D49605B75E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087019069" sldId="291"/>
            <ac:spMk id="7" creationId="{B5D5F7F5-CB44-F2F3-3692-661767CE412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087019069" sldId="291"/>
            <ac:spMk id="12" creationId="{DF5A2C5F-4B37-1AB4-C0B5-511A9F09AE0D}"/>
          </ac:spMkLst>
        </pc:spChg>
      </pc:sldChg>
      <pc:sldChg chg="addSp delSp modSp mod modClrScheme chgLayout">
        <pc:chgData name="Alisha Sahota" userId="S::24hd23@queensu.ca::000b9c2b-272c-4b6b-ba9e-2b92c0e82ae1" providerId="AD" clId="Web-{11F9A59F-7B6B-7ABB-9942-5F331852FB82}" dt="2024-09-14T02:37:06.671" v="428"/>
        <pc:sldMkLst>
          <pc:docMk/>
          <pc:sldMk cId="2507605617" sldId="292"/>
        </pc:sldMkLst>
        <pc:spChg chg="mod ord">
          <ac:chgData name="Alisha Sahota" userId="S::24hd23@queensu.ca::000b9c2b-272c-4b6b-ba9e-2b92c0e82ae1" providerId="AD" clId="Web-{11F9A59F-7B6B-7ABB-9942-5F331852FB82}" dt="2024-09-14T02:35:50.435" v="421" actId="20577"/>
          <ac:spMkLst>
            <pc:docMk/>
            <pc:sldMk cId="2507605617" sldId="292"/>
            <ac:spMk id="2" creationId="{E168DFD0-49E6-EFBB-8128-13F4AFB25EE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507605617" sldId="292"/>
            <ac:spMk id="3" creationId="{A1A8696E-3EB0-56E8-4091-6CC9B5340D1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507605617" sldId="292"/>
            <ac:spMk id="4" creationId="{431C1B85-4830-D05F-24EE-E556598BFC1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507605617" sldId="292"/>
            <ac:spMk id="5" creationId="{F8F43E37-B05B-E5EA-0F51-3CEE27FD04D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2507605617" sldId="292"/>
            <ac:spMk id="6" creationId="{C4E347D3-23F6-FE4C-8D47-0599B0D17BA9}"/>
          </ac:spMkLst>
        </pc:spChg>
        <pc:picChg chg="add del mod">
          <ac:chgData name="Alisha Sahota" userId="S::24hd23@queensu.ca::000b9c2b-272c-4b6b-ba9e-2b92c0e82ae1" providerId="AD" clId="Web-{11F9A59F-7B6B-7ABB-9942-5F331852FB82}" dt="2024-09-14T02:37:06.671" v="428"/>
          <ac:picMkLst>
            <pc:docMk/>
            <pc:sldMk cId="2507605617" sldId="292"/>
            <ac:picMk id="7" creationId="{ED8666EE-BBD6-FB72-4E60-64829E139F8C}"/>
          </ac:picMkLst>
        </pc:picChg>
      </pc:sldChg>
      <pc:sldChg chg="addSp modSp mod modClrScheme chgLayout">
        <pc:chgData name="Alisha Sahota" userId="S::24hd23@queensu.ca::000b9c2b-272c-4b6b-ba9e-2b92c0e82ae1" providerId="AD" clId="Web-{11F9A59F-7B6B-7ABB-9942-5F331852FB82}" dt="2024-09-14T02:25:11.122" v="348" actId="1076"/>
        <pc:sldMkLst>
          <pc:docMk/>
          <pc:sldMk cId="4143259890" sldId="294"/>
        </pc:sldMkLst>
        <pc:spChg chg="mod ord">
          <ac:chgData name="Alisha Sahota" userId="S::24hd23@queensu.ca::000b9c2b-272c-4b6b-ba9e-2b92c0e82ae1" providerId="AD" clId="Web-{11F9A59F-7B6B-7ABB-9942-5F331852FB82}" dt="2024-09-14T02:21:54.853" v="337" actId="20577"/>
          <ac:spMkLst>
            <pc:docMk/>
            <pc:sldMk cId="4143259890" sldId="294"/>
            <ac:spMk id="2" creationId="{E6D7278A-D75D-D9BD-4E3C-E8B48BE4DCDD}"/>
          </ac:spMkLst>
        </pc:spChg>
        <pc:spChg chg="mod ord">
          <ac:chgData name="Alisha Sahota" userId="S::24hd23@queensu.ca::000b9c2b-272c-4b6b-ba9e-2b92c0e82ae1" providerId="AD" clId="Web-{11F9A59F-7B6B-7ABB-9942-5F331852FB82}" dt="2024-09-14T02:22:00.775" v="338" actId="20577"/>
          <ac:spMkLst>
            <pc:docMk/>
            <pc:sldMk cId="4143259890" sldId="294"/>
            <ac:spMk id="3" creationId="{7B371ACE-3C17-F3E6-C7C2-AB6EDDB2D1DA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143259890" sldId="294"/>
            <ac:spMk id="4" creationId="{25BC1331-0A2F-FBC0-AD22-10BF5231BE9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143259890" sldId="294"/>
            <ac:spMk id="5" creationId="{AF57DFCB-B431-BF49-3189-5F766A07802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143259890" sldId="294"/>
            <ac:spMk id="6" creationId="{DDB8DB05-B6EB-94C8-18CC-232ABE15612E}"/>
          </ac:spMkLst>
        </pc:spChg>
        <pc:picChg chg="add mod">
          <ac:chgData name="Alisha Sahota" userId="S::24hd23@queensu.ca::000b9c2b-272c-4b6b-ba9e-2b92c0e82ae1" providerId="AD" clId="Web-{11F9A59F-7B6B-7ABB-9942-5F331852FB82}" dt="2024-09-14T02:25:11.122" v="348" actId="1076"/>
          <ac:picMkLst>
            <pc:docMk/>
            <pc:sldMk cId="4143259890" sldId="294"/>
            <ac:picMk id="7" creationId="{E296876E-8083-A800-650A-5FB02234CDB4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25:40.716" v="352" actId="14100"/>
        <pc:sldMkLst>
          <pc:docMk/>
          <pc:sldMk cId="3713983961" sldId="295"/>
        </pc:sldMkLst>
        <pc:spChg chg="mod ord">
          <ac:chgData name="Alisha Sahota" userId="S::24hd23@queensu.ca::000b9c2b-272c-4b6b-ba9e-2b92c0e82ae1" providerId="AD" clId="Web-{11F9A59F-7B6B-7ABB-9942-5F331852FB82}" dt="2024-09-14T02:25:22.794" v="349" actId="20577"/>
          <ac:spMkLst>
            <pc:docMk/>
            <pc:sldMk cId="3713983961" sldId="295"/>
            <ac:spMk id="2" creationId="{DA40B523-B15A-BAE6-2520-B1762827B01E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713983961" sldId="295"/>
            <ac:spMk id="5" creationId="{332CBE28-6F98-6C0E-9675-C7C04E902CE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713983961" sldId="295"/>
            <ac:spMk id="6" creationId="{0F16CB32-BEF9-8CED-B7CE-15116280CF93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713983961" sldId="295"/>
            <ac:spMk id="7" creationId="{1730F4D4-7A0A-AD21-F9CB-ABE241AE531C}"/>
          </ac:spMkLst>
        </pc:spChg>
        <pc:spChg chg="mod ord">
          <ac:chgData name="Alisha Sahota" userId="S::24hd23@queensu.ca::000b9c2b-272c-4b6b-ba9e-2b92c0e82ae1" providerId="AD" clId="Web-{11F9A59F-7B6B-7ABB-9942-5F331852FB82}" dt="2024-09-14T02:25:32.591" v="350" actId="20577"/>
          <ac:spMkLst>
            <pc:docMk/>
            <pc:sldMk cId="3713983961" sldId="295"/>
            <ac:spMk id="14" creationId="{281EB87E-8D45-59E2-C7D3-DDD49DCBE7D2}"/>
          </ac:spMkLst>
        </pc:spChg>
        <pc:picChg chg="mod">
          <ac:chgData name="Alisha Sahota" userId="S::24hd23@queensu.ca::000b9c2b-272c-4b6b-ba9e-2b92c0e82ae1" providerId="AD" clId="Web-{11F9A59F-7B6B-7ABB-9942-5F331852FB82}" dt="2024-09-14T02:25:40.716" v="352" actId="14100"/>
          <ac:picMkLst>
            <pc:docMk/>
            <pc:sldMk cId="3713983961" sldId="295"/>
            <ac:picMk id="1026" creationId="{8E314F9B-BFA3-D48F-5C7E-E885BA2C91B0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3:46.027" v="408" actId="14100"/>
        <pc:sldMkLst>
          <pc:docMk/>
          <pc:sldMk cId="483327350" sldId="296"/>
        </pc:sldMkLst>
        <pc:spChg chg="mod ord">
          <ac:chgData name="Alisha Sahota" userId="S::24hd23@queensu.ca::000b9c2b-272c-4b6b-ba9e-2b92c0e82ae1" providerId="AD" clId="Web-{11F9A59F-7B6B-7ABB-9942-5F331852FB82}" dt="2024-09-14T02:33:46.027" v="408" actId="14100"/>
          <ac:spMkLst>
            <pc:docMk/>
            <pc:sldMk cId="483327350" sldId="296"/>
            <ac:spMk id="2" creationId="{317266E1-4FC6-CD60-5162-131B0201A2D3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83327350" sldId="296"/>
            <ac:spMk id="5" creationId="{7DD6765B-FE6A-D6BE-1052-E8EA3BC671BF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83327350" sldId="296"/>
            <ac:spMk id="6" creationId="{C621EDB8-2FD2-C84F-EF7D-490915C00597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483327350" sldId="296"/>
            <ac:spMk id="7" creationId="{E510E23E-AEA9-0E4A-F523-80792A60C5F7}"/>
          </ac:spMkLst>
        </pc:spChg>
        <pc:picChg chg="mod">
          <ac:chgData name="Alisha Sahota" userId="S::24hd23@queensu.ca::000b9c2b-272c-4b6b-ba9e-2b92c0e82ae1" providerId="AD" clId="Web-{11F9A59F-7B6B-7ABB-9942-5F331852FB82}" dt="2024-09-14T02:19:04.397" v="321" actId="1076"/>
          <ac:picMkLst>
            <pc:docMk/>
            <pc:sldMk cId="483327350" sldId="296"/>
            <ac:picMk id="2049" creationId="{00E39FD6-5219-4B05-F92E-107397A11288}"/>
          </ac:picMkLst>
        </pc:picChg>
        <pc:picChg chg="mod">
          <ac:chgData name="Alisha Sahota" userId="S::24hd23@queensu.ca::000b9c2b-272c-4b6b-ba9e-2b92c0e82ae1" providerId="AD" clId="Web-{11F9A59F-7B6B-7ABB-9942-5F331852FB82}" dt="2024-09-14T02:18:51.319" v="318" actId="1076"/>
          <ac:picMkLst>
            <pc:docMk/>
            <pc:sldMk cId="483327350" sldId="296"/>
            <ac:picMk id="2051" creationId="{A5A73DEB-8381-B6F8-2D7A-34105F34552F}"/>
          </ac:picMkLst>
        </pc:picChg>
        <pc:picChg chg="mod">
          <ac:chgData name="Alisha Sahota" userId="S::24hd23@queensu.ca::000b9c2b-272c-4b6b-ba9e-2b92c0e82ae1" providerId="AD" clId="Web-{11F9A59F-7B6B-7ABB-9942-5F331852FB82}" dt="2024-09-14T02:19:06.334" v="322" actId="1076"/>
          <ac:picMkLst>
            <pc:docMk/>
            <pc:sldMk cId="483327350" sldId="296"/>
            <ac:picMk id="2054" creationId="{6819D9EA-7C4A-B91B-3E6C-DF92417959CE}"/>
          </ac:picMkLst>
        </pc:picChg>
      </pc:sldChg>
      <pc:sldChg chg="addSp modSp mod modClrScheme chgLayout">
        <pc:chgData name="Alisha Sahota" userId="S::24hd23@queensu.ca::000b9c2b-272c-4b6b-ba9e-2b92c0e82ae1" providerId="AD" clId="Web-{11F9A59F-7B6B-7ABB-9942-5F331852FB82}" dt="2024-09-14T02:32:16.213" v="386" actId="20577"/>
        <pc:sldMkLst>
          <pc:docMk/>
          <pc:sldMk cId="144093346" sldId="297"/>
        </pc:sldMkLst>
        <pc:spChg chg="mod ord">
          <ac:chgData name="Alisha Sahota" userId="S::24hd23@queensu.ca::000b9c2b-272c-4b6b-ba9e-2b92c0e82ae1" providerId="AD" clId="Web-{11F9A59F-7B6B-7ABB-9942-5F331852FB82}" dt="2024-09-14T02:25:54.091" v="353" actId="20577"/>
          <ac:spMkLst>
            <pc:docMk/>
            <pc:sldMk cId="144093346" sldId="297"/>
            <ac:spMk id="2" creationId="{39EBEC39-B7F1-5823-498B-72BC0F4FB92E}"/>
          </ac:spMkLst>
        </pc:spChg>
        <pc:spChg chg="mod ord">
          <ac:chgData name="Alisha Sahota" userId="S::24hd23@queensu.ca::000b9c2b-272c-4b6b-ba9e-2b92c0e82ae1" providerId="AD" clId="Web-{11F9A59F-7B6B-7ABB-9942-5F331852FB82}" dt="2024-09-14T02:32:09.103" v="382" actId="20577"/>
          <ac:spMkLst>
            <pc:docMk/>
            <pc:sldMk cId="144093346" sldId="297"/>
            <ac:spMk id="3" creationId="{24FAB707-08E4-D23B-E9EB-4F8F622BE184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44093346" sldId="297"/>
            <ac:spMk id="4" creationId="{223C1FC3-4D5D-D5D1-A906-45927C5DE6B2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44093346" sldId="297"/>
            <ac:spMk id="5" creationId="{F5FD1607-821A-A230-5810-61FA7CE8B898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144093346" sldId="297"/>
            <ac:spMk id="6" creationId="{F4ACF720-32AA-44AB-F11D-AA18CA5D9DA1}"/>
          </ac:spMkLst>
        </pc:spChg>
        <pc:spChg chg="mod ord">
          <ac:chgData name="Alisha Sahota" userId="S::24hd23@queensu.ca::000b9c2b-272c-4b6b-ba9e-2b92c0e82ae1" providerId="AD" clId="Web-{11F9A59F-7B6B-7ABB-9942-5F331852FB82}" dt="2024-09-14T02:32:16.213" v="386" actId="20577"/>
          <ac:spMkLst>
            <pc:docMk/>
            <pc:sldMk cId="144093346" sldId="297"/>
            <ac:spMk id="7" creationId="{8A85C2DF-8AB6-ADAD-2795-05A58849C144}"/>
          </ac:spMkLst>
        </pc:spChg>
        <pc:picChg chg="add mod">
          <ac:chgData name="Alisha Sahota" userId="S::24hd23@queensu.ca::000b9c2b-272c-4b6b-ba9e-2b92c0e82ae1" providerId="AD" clId="Web-{11F9A59F-7B6B-7ABB-9942-5F331852FB82}" dt="2024-09-14T02:29:58.725" v="368" actId="1076"/>
          <ac:picMkLst>
            <pc:docMk/>
            <pc:sldMk cId="144093346" sldId="297"/>
            <ac:picMk id="8" creationId="{1C830C70-5A99-119D-FE9C-F7813373C951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3:36.636" v="406" actId="14100"/>
        <pc:sldMkLst>
          <pc:docMk/>
          <pc:sldMk cId="3313322722" sldId="300"/>
        </pc:sldMkLst>
        <pc:spChg chg="mod ord">
          <ac:chgData name="Alisha Sahota" userId="S::24hd23@queensu.ca::000b9c2b-272c-4b6b-ba9e-2b92c0e82ae1" providerId="AD" clId="Web-{11F9A59F-7B6B-7ABB-9942-5F331852FB82}" dt="2024-09-14T02:33:36.636" v="406" actId="14100"/>
          <ac:spMkLst>
            <pc:docMk/>
            <pc:sldMk cId="3313322722" sldId="300"/>
            <ac:spMk id="2" creationId="{A7DD3388-E7CA-EF8D-9795-D84200E3D3BB}"/>
          </ac:spMkLst>
        </pc:spChg>
        <pc:spChg chg="mod ord">
          <ac:chgData name="Alisha Sahota" userId="S::24hd23@queensu.ca::000b9c2b-272c-4b6b-ba9e-2b92c0e82ae1" providerId="AD" clId="Web-{11F9A59F-7B6B-7ABB-9942-5F331852FB82}" dt="2024-09-14T02:20:06.132" v="328" actId="1076"/>
          <ac:spMkLst>
            <pc:docMk/>
            <pc:sldMk cId="3313322722" sldId="300"/>
            <ac:spMk id="4" creationId="{B2CE0619-953A-1589-7005-C1D27591C30D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313322722" sldId="300"/>
            <ac:spMk id="5" creationId="{0A53E75E-3A5F-07CC-0ED3-735196CC9B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313322722" sldId="300"/>
            <ac:spMk id="6" creationId="{B2C969C4-1427-C2A6-2C8A-E452B1F7C07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313322722" sldId="300"/>
            <ac:spMk id="7" creationId="{DDA69E53-6330-3982-19B4-A3143D37A77A}"/>
          </ac:spMkLst>
        </pc:spChg>
        <pc:picChg chg="mod ord">
          <ac:chgData name="Alisha Sahota" userId="S::24hd23@queensu.ca::000b9c2b-272c-4b6b-ba9e-2b92c0e82ae1" providerId="AD" clId="Web-{11F9A59F-7B6B-7ABB-9942-5F331852FB82}" dt="2024-09-14T02:20:14.617" v="331" actId="1076"/>
          <ac:picMkLst>
            <pc:docMk/>
            <pc:sldMk cId="3313322722" sldId="300"/>
            <ac:picMk id="6146" creationId="{64B65B86-D8EC-59DA-D9C0-C8702CB618EC}"/>
          </ac:picMkLst>
        </pc:picChg>
      </pc:sldChg>
      <pc:sldChg chg="modSp mod modClrScheme chgLayout">
        <pc:chgData name="Alisha Sahota" userId="S::24hd23@queensu.ca::000b9c2b-272c-4b6b-ba9e-2b92c0e82ae1" providerId="AD" clId="Web-{11F9A59F-7B6B-7ABB-9942-5F331852FB82}" dt="2024-09-14T02:34:17.902" v="412" actId="20577"/>
        <pc:sldMkLst>
          <pc:docMk/>
          <pc:sldMk cId="3112309563" sldId="301"/>
        </pc:sldMkLst>
        <pc:spChg chg="mod ord">
          <ac:chgData name="Alisha Sahota" userId="S::24hd23@queensu.ca::000b9c2b-272c-4b6b-ba9e-2b92c0e82ae1" providerId="AD" clId="Web-{11F9A59F-7B6B-7ABB-9942-5F331852FB82}" dt="2024-09-14T02:34:17.902" v="412" actId="20577"/>
          <ac:spMkLst>
            <pc:docMk/>
            <pc:sldMk cId="3112309563" sldId="301"/>
            <ac:spMk id="2" creationId="{A7DD3388-E7CA-EF8D-9795-D84200E3D3BB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112309563" sldId="301"/>
            <ac:spMk id="5" creationId="{0A53E75E-3A5F-07CC-0ED3-735196CC9BD9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112309563" sldId="301"/>
            <ac:spMk id="6" creationId="{B2C969C4-1427-C2A6-2C8A-E452B1F7C075}"/>
          </ac:spMkLst>
        </pc:spChg>
        <pc:spChg chg="mod ord">
          <ac:chgData name="Alisha Sahota" userId="S::24hd23@queensu.ca::000b9c2b-272c-4b6b-ba9e-2b92c0e82ae1" providerId="AD" clId="Web-{11F9A59F-7B6B-7ABB-9942-5F331852FB82}" dt="2024-09-14T01:08:07.505" v="30"/>
          <ac:spMkLst>
            <pc:docMk/>
            <pc:sldMk cId="3112309563" sldId="301"/>
            <ac:spMk id="7" creationId="{DDA69E53-6330-3982-19B4-A3143D37A77A}"/>
          </ac:spMkLst>
        </pc:spChg>
        <pc:picChg chg="mod ord">
          <ac:chgData name="Alisha Sahota" userId="S::24hd23@queensu.ca::000b9c2b-272c-4b6b-ba9e-2b92c0e82ae1" providerId="AD" clId="Web-{11F9A59F-7B6B-7ABB-9942-5F331852FB82}" dt="2024-09-14T02:21:18.462" v="335" actId="1076"/>
          <ac:picMkLst>
            <pc:docMk/>
            <pc:sldMk cId="3112309563" sldId="301"/>
            <ac:picMk id="7170" creationId="{69AB52C8-FC9F-10E7-5586-14D2E93AE412}"/>
          </ac:picMkLst>
        </pc:picChg>
        <pc:picChg chg="mod ord">
          <ac:chgData name="Alisha Sahota" userId="S::24hd23@queensu.ca::000b9c2b-272c-4b6b-ba9e-2b92c0e82ae1" providerId="AD" clId="Web-{11F9A59F-7B6B-7ABB-9942-5F331852FB82}" dt="2024-09-14T02:21:22.649" v="336" actId="1076"/>
          <ac:picMkLst>
            <pc:docMk/>
            <pc:sldMk cId="3112309563" sldId="301"/>
            <ac:picMk id="7172" creationId="{4BE1CDC5-F157-D22D-3C36-D3ECACC21E78}"/>
          </ac:picMkLst>
        </pc:picChg>
      </pc:sldChg>
      <pc:sldChg chg="modSp">
        <pc:chgData name="Alisha Sahota" userId="S::24hd23@queensu.ca::000b9c2b-272c-4b6b-ba9e-2b92c0e82ae1" providerId="AD" clId="Web-{11F9A59F-7B6B-7ABB-9942-5F331852FB82}" dt="2024-09-14T02:12:52.438" v="285" actId="20577"/>
        <pc:sldMkLst>
          <pc:docMk/>
          <pc:sldMk cId="4001945338" sldId="304"/>
        </pc:sldMkLst>
        <pc:spChg chg="mod">
          <ac:chgData name="Alisha Sahota" userId="S::24hd23@queensu.ca::000b9c2b-272c-4b6b-ba9e-2b92c0e82ae1" providerId="AD" clId="Web-{11F9A59F-7B6B-7ABB-9942-5F331852FB82}" dt="2024-09-14T02:12:52.438" v="285" actId="20577"/>
          <ac:spMkLst>
            <pc:docMk/>
            <pc:sldMk cId="4001945338" sldId="304"/>
            <ac:spMk id="2" creationId="{783D9AAE-BC9C-0733-7D5D-206A954BFF72}"/>
          </ac:spMkLst>
        </pc:spChg>
      </pc:sldChg>
      <pc:sldChg chg="modSp">
        <pc:chgData name="Alisha Sahota" userId="S::24hd23@queensu.ca::000b9c2b-272c-4b6b-ba9e-2b92c0e82ae1" providerId="AD" clId="Web-{11F9A59F-7B6B-7ABB-9942-5F331852FB82}" dt="2024-09-14T02:34:54.981" v="414" actId="20577"/>
        <pc:sldMkLst>
          <pc:docMk/>
          <pc:sldMk cId="2592312824" sldId="305"/>
        </pc:sldMkLst>
        <pc:spChg chg="mod">
          <ac:chgData name="Alisha Sahota" userId="S::24hd23@queensu.ca::000b9c2b-272c-4b6b-ba9e-2b92c0e82ae1" providerId="AD" clId="Web-{11F9A59F-7B6B-7ABB-9942-5F331852FB82}" dt="2024-09-14T02:34:54.981" v="414" actId="20577"/>
          <ac:spMkLst>
            <pc:docMk/>
            <pc:sldMk cId="2592312824" sldId="305"/>
            <ac:spMk id="2" creationId="{03793B6A-92CA-2F33-E186-56630BC00CD4}"/>
          </ac:spMkLst>
        </pc:spChg>
      </pc:sldChg>
      <pc:sldMasterChg chg="del delSldLayout">
        <pc:chgData name="Alisha Sahota" userId="S::24hd23@queensu.ca::000b9c2b-272c-4b6b-ba9e-2b92c0e82ae1" providerId="AD" clId="Web-{11F9A59F-7B6B-7ABB-9942-5F331852FB82}" dt="2024-09-14T01:08:00.630" v="29"/>
        <pc:sldMasterMkLst>
          <pc:docMk/>
          <pc:sldMasterMk cId="2659602869" sldId="2147483722"/>
        </pc:sldMasterMkLst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3666804672" sldId="2147483723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4011422177" sldId="2147483724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1676860296" sldId="2147483725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4274663931" sldId="2147483726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3433120003" sldId="2147483727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3319458711" sldId="2147483728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4153582649" sldId="2147483729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3088281211" sldId="2147483730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1717474392" sldId="2147483731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1191196095" sldId="2147483732"/>
          </pc:sldLayoutMkLst>
        </pc:sldLayoutChg>
        <pc:sldLayoutChg chg="del">
          <pc:chgData name="Alisha Sahota" userId="S::24hd23@queensu.ca::000b9c2b-272c-4b6b-ba9e-2b92c0e82ae1" providerId="AD" clId="Web-{11F9A59F-7B6B-7ABB-9942-5F331852FB82}" dt="2024-09-14T01:08:00.630" v="29"/>
          <pc:sldLayoutMkLst>
            <pc:docMk/>
            <pc:sldMasterMk cId="2659602869" sldId="2147483722"/>
            <pc:sldLayoutMk cId="1724622882" sldId="2147483733"/>
          </pc:sldLayoutMkLst>
        </pc:sldLayoutChg>
      </pc:sldMasterChg>
      <pc:sldMasterChg chg="add del addSldLayout delSldLayout modSldLayout">
        <pc:chgData name="Alisha Sahota" userId="S::24hd23@queensu.ca::000b9c2b-272c-4b6b-ba9e-2b92c0e82ae1" providerId="AD" clId="Web-{11F9A59F-7B6B-7ABB-9942-5F331852FB82}" dt="2024-09-14T01:08:07.505" v="30"/>
        <pc:sldMasterMkLst>
          <pc:docMk/>
          <pc:sldMasterMk cId="2604707025" sldId="2147483734"/>
        </pc:sldMasterMkLst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1796551590" sldId="2147483735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75270031" sldId="2147483736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2543298211" sldId="2147483737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3550238419" sldId="2147483738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4168580019" sldId="2147483739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1430117432" sldId="2147483740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4142376062" sldId="2147483741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1797586876" sldId="2147483742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3828249497" sldId="2147483743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148471533" sldId="2147483744"/>
          </pc:sldLayoutMkLst>
        </pc:sldLayoutChg>
        <pc:sldLayoutChg chg="add del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2604707025" sldId="2147483734"/>
            <pc:sldLayoutMk cId="3967101814" sldId="2147483745"/>
          </pc:sldLayoutMkLst>
        </pc:sldLayoutChg>
      </pc:sldMasterChg>
      <pc:sldMasterChg chg="add addSldLayout modSldLayout">
        <pc:chgData name="Alisha Sahota" userId="S::24hd23@queensu.ca::000b9c2b-272c-4b6b-ba9e-2b92c0e82ae1" providerId="AD" clId="Web-{11F9A59F-7B6B-7ABB-9942-5F331852FB82}" dt="2024-09-14T01:08:07.505" v="30"/>
        <pc:sldMasterMkLst>
          <pc:docMk/>
          <pc:sldMasterMk cId="3679219038" sldId="2147483746"/>
        </pc:sldMasterMkLst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908386542" sldId="2147483747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838472109" sldId="2147483748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2142466827" sldId="2147483749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897753111" sldId="2147483750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3238468988" sldId="2147483751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1927442045" sldId="2147483752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2921458352" sldId="2147483753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1344797041" sldId="2147483754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1821064205" sldId="2147483755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3680132225" sldId="2147483756"/>
          </pc:sldLayoutMkLst>
        </pc:sldLayoutChg>
        <pc:sldLayoutChg chg="add mod replId">
          <pc:chgData name="Alisha Sahota" userId="S::24hd23@queensu.ca::000b9c2b-272c-4b6b-ba9e-2b92c0e82ae1" providerId="AD" clId="Web-{11F9A59F-7B6B-7ABB-9942-5F331852FB82}" dt="2024-09-14T01:08:07.505" v="30"/>
          <pc:sldLayoutMkLst>
            <pc:docMk/>
            <pc:sldMasterMk cId="3679219038" sldId="2147483746"/>
            <pc:sldLayoutMk cId="3205082027" sldId="2147483757"/>
          </pc:sldLayoutMkLst>
        </pc:sldLayoutChg>
      </pc:sldMasterChg>
    </pc:docChg>
  </pc:docChgLst>
  <pc:docChgLst>
    <pc:chgData name="Sam Hossain" userId="252ad531-713f-471e-8cf5-9c365c40842d" providerId="ADAL" clId="{235A40C4-BD24-49BB-A2FC-02490884A340}"/>
    <pc:docChg chg="modSld sldOrd">
      <pc:chgData name="Sam Hossain" userId="252ad531-713f-471e-8cf5-9c365c40842d" providerId="ADAL" clId="{235A40C4-BD24-49BB-A2FC-02490884A340}" dt="2024-09-22T13:30:16.906" v="1"/>
      <pc:docMkLst>
        <pc:docMk/>
      </pc:docMkLst>
      <pc:sldChg chg="ord">
        <pc:chgData name="Sam Hossain" userId="252ad531-713f-471e-8cf5-9c365c40842d" providerId="ADAL" clId="{235A40C4-BD24-49BB-A2FC-02490884A340}" dt="2024-09-22T13:30:16.906" v="1"/>
        <pc:sldMkLst>
          <pc:docMk/>
          <pc:sldMk cId="4001945338" sldId="304"/>
        </pc:sldMkLst>
      </pc:sldChg>
    </pc:docChg>
  </pc:docChgLst>
  <pc:docChgLst>
    <pc:chgData name="Alisha Sahota" userId="S::24hd23@queensu.ca::000b9c2b-272c-4b6b-ba9e-2b92c0e82ae1" providerId="AD" clId="Web-{541F94C6-0FE5-1CCE-CBB7-41B6C2844B3D}"/>
    <pc:docChg chg="addSld delSld modSld modSection">
      <pc:chgData name="Alisha Sahota" userId="S::24hd23@queensu.ca::000b9c2b-272c-4b6b-ba9e-2b92c0e82ae1" providerId="AD" clId="Web-{541F94C6-0FE5-1CCE-CBB7-41B6C2844B3D}" dt="2024-09-14T00:56:08.354" v="142" actId="1076"/>
      <pc:docMkLst>
        <pc:docMk/>
      </pc:docMkLst>
      <pc:sldChg chg="addSp delSp modSp">
        <pc:chgData name="Alisha Sahota" userId="S::24hd23@queensu.ca::000b9c2b-272c-4b6b-ba9e-2b92c0e82ae1" providerId="AD" clId="Web-{541F94C6-0FE5-1CCE-CBB7-41B6C2844B3D}" dt="2024-09-14T00:43:18.729" v="9"/>
        <pc:sldMkLst>
          <pc:docMk/>
          <pc:sldMk cId="2932036696" sldId="256"/>
        </pc:sldMkLst>
        <pc:spChg chg="add del mod">
          <ac:chgData name="Alisha Sahota" userId="S::24hd23@queensu.ca::000b9c2b-272c-4b6b-ba9e-2b92c0e82ae1" providerId="AD" clId="Web-{541F94C6-0FE5-1CCE-CBB7-41B6C2844B3D}" dt="2024-09-14T00:43:18.729" v="9"/>
          <ac:spMkLst>
            <pc:docMk/>
            <pc:sldMk cId="2932036696" sldId="256"/>
            <ac:spMk id="9" creationId="{3EB11490-2709-6DED-5885-DE4435351347}"/>
          </ac:spMkLst>
        </pc:spChg>
      </pc:sldChg>
      <pc:sldChg chg="addSp delSp modSp">
        <pc:chgData name="Alisha Sahota" userId="S::24hd23@queensu.ca::000b9c2b-272c-4b6b-ba9e-2b92c0e82ae1" providerId="AD" clId="Web-{541F94C6-0FE5-1CCE-CBB7-41B6C2844B3D}" dt="2024-09-14T00:55:17.524" v="137" actId="1076"/>
        <pc:sldMkLst>
          <pc:docMk/>
          <pc:sldMk cId="2302268744" sldId="257"/>
        </pc:sldMkLst>
        <pc:spChg chg="add del mod">
          <ac:chgData name="Alisha Sahota" userId="S::24hd23@queensu.ca::000b9c2b-272c-4b6b-ba9e-2b92c0e82ae1" providerId="AD" clId="Web-{541F94C6-0FE5-1CCE-CBB7-41B6C2844B3D}" dt="2024-09-14T00:44:15.449" v="12"/>
          <ac:spMkLst>
            <pc:docMk/>
            <pc:sldMk cId="2302268744" sldId="257"/>
            <ac:spMk id="28" creationId="{810640F3-2D45-D9AA-819A-245D9B93DFF9}"/>
          </ac:spMkLst>
        </pc:spChg>
        <pc:spChg chg="add mod">
          <ac:chgData name="Alisha Sahota" userId="S::24hd23@queensu.ca::000b9c2b-272c-4b6b-ba9e-2b92c0e82ae1" providerId="AD" clId="Web-{541F94C6-0FE5-1CCE-CBB7-41B6C2844B3D}" dt="2024-09-14T00:55:17.524" v="137" actId="1076"/>
          <ac:spMkLst>
            <pc:docMk/>
            <pc:sldMk cId="2302268744" sldId="257"/>
            <ac:spMk id="30" creationId="{3FBBC052-114E-E5A4-0C83-95BE4EE3B9C3}"/>
          </ac:spMkLst>
        </pc:spChg>
        <pc:spChg chg="add mod">
          <ac:chgData name="Alisha Sahota" userId="S::24hd23@queensu.ca::000b9c2b-272c-4b6b-ba9e-2b92c0e82ae1" providerId="AD" clId="Web-{541F94C6-0FE5-1CCE-CBB7-41B6C2844B3D}" dt="2024-09-14T00:55:17.478" v="133" actId="1076"/>
          <ac:spMkLst>
            <pc:docMk/>
            <pc:sldMk cId="2302268744" sldId="257"/>
            <ac:spMk id="31" creationId="{152AA583-B627-5820-BE75-7CD1A8C1C132}"/>
          </ac:spMkLst>
        </pc:spChg>
        <pc:spChg chg="add del mod">
          <ac:chgData name="Alisha Sahota" userId="S::24hd23@queensu.ca::000b9c2b-272c-4b6b-ba9e-2b92c0e82ae1" providerId="AD" clId="Web-{541F94C6-0FE5-1CCE-CBB7-41B6C2844B3D}" dt="2024-09-14T00:45:15.075" v="20"/>
          <ac:spMkLst>
            <pc:docMk/>
            <pc:sldMk cId="2302268744" sldId="257"/>
            <ac:spMk id="33" creationId="{0BE41DF5-82B0-4523-6A58-2168D7A354F6}"/>
          </ac:spMkLst>
        </pc:spChg>
        <pc:spChg chg="add mod">
          <ac:chgData name="Alisha Sahota" userId="S::24hd23@queensu.ca::000b9c2b-272c-4b6b-ba9e-2b92c0e82ae1" providerId="AD" clId="Web-{541F94C6-0FE5-1CCE-CBB7-41B6C2844B3D}" dt="2024-09-14T00:55:17.493" v="135" actId="1076"/>
          <ac:spMkLst>
            <pc:docMk/>
            <pc:sldMk cId="2302268744" sldId="257"/>
            <ac:spMk id="35" creationId="{133F47BC-3CA5-5096-DA1A-1D3598B0E76A}"/>
          </ac:spMkLst>
        </pc:spChg>
        <pc:spChg chg="add mod">
          <ac:chgData name="Alisha Sahota" userId="S::24hd23@queensu.ca::000b9c2b-272c-4b6b-ba9e-2b92c0e82ae1" providerId="AD" clId="Web-{541F94C6-0FE5-1CCE-CBB7-41B6C2844B3D}" dt="2024-09-14T00:55:17.493" v="136" actId="1076"/>
          <ac:spMkLst>
            <pc:docMk/>
            <pc:sldMk cId="2302268744" sldId="257"/>
            <ac:spMk id="36" creationId="{BB30F015-175D-F552-6944-77661DB015FB}"/>
          </ac:spMkLst>
        </pc:spChg>
        <pc:graphicFrameChg chg="del mod">
          <ac:chgData name="Alisha Sahota" userId="S::24hd23@queensu.ca::000b9c2b-272c-4b6b-ba9e-2b92c0e82ae1" providerId="AD" clId="Web-{541F94C6-0FE5-1CCE-CBB7-41B6C2844B3D}" dt="2024-09-14T00:44:59.216" v="17"/>
          <ac:graphicFrameMkLst>
            <pc:docMk/>
            <pc:sldMk cId="2302268744" sldId="257"/>
            <ac:graphicFrameMk id="8" creationId="{F6312BB0-B4B4-F81C-0602-1445571BF9A7}"/>
          </ac:graphicFrameMkLst>
        </pc:graphicFrameChg>
        <pc:picChg chg="add mod">
          <ac:chgData name="Alisha Sahota" userId="S::24hd23@queensu.ca::000b9c2b-272c-4b6b-ba9e-2b92c0e82ae1" providerId="AD" clId="Web-{541F94C6-0FE5-1CCE-CBB7-41B6C2844B3D}" dt="2024-09-14T00:55:17.478" v="134" actId="1076"/>
          <ac:picMkLst>
            <pc:docMk/>
            <pc:sldMk cId="2302268744" sldId="257"/>
            <ac:picMk id="34" creationId="{456B16A0-4D45-A267-78F4-3AFDA19EE03C}"/>
          </ac:picMkLst>
        </pc:picChg>
      </pc:sldChg>
      <pc:sldChg chg="modSp">
        <pc:chgData name="Alisha Sahota" userId="S::24hd23@queensu.ca::000b9c2b-272c-4b6b-ba9e-2b92c0e82ae1" providerId="AD" clId="Web-{541F94C6-0FE5-1CCE-CBB7-41B6C2844B3D}" dt="2024-09-14T00:56:08.354" v="142" actId="1076"/>
        <pc:sldMkLst>
          <pc:docMk/>
          <pc:sldMk cId="1619129582" sldId="258"/>
        </pc:sldMkLst>
        <pc:spChg chg="mod">
          <ac:chgData name="Alisha Sahota" userId="S::24hd23@queensu.ca::000b9c2b-272c-4b6b-ba9e-2b92c0e82ae1" providerId="AD" clId="Web-{541F94C6-0FE5-1CCE-CBB7-41B6C2844B3D}" dt="2024-09-14T00:56:08.354" v="142" actId="1076"/>
          <ac:spMkLst>
            <pc:docMk/>
            <pc:sldMk cId="1619129582" sldId="258"/>
            <ac:spMk id="3" creationId="{E39609A6-E4D0-DB3E-D9AD-CFFD79F05E87}"/>
          </ac:spMkLst>
        </pc:spChg>
        <pc:picChg chg="mod">
          <ac:chgData name="Alisha Sahota" userId="S::24hd23@queensu.ca::000b9c2b-272c-4b6b-ba9e-2b92c0e82ae1" providerId="AD" clId="Web-{541F94C6-0FE5-1CCE-CBB7-41B6C2844B3D}" dt="2024-09-14T00:55:59.103" v="140" actId="1076"/>
          <ac:picMkLst>
            <pc:docMk/>
            <pc:sldMk cId="1619129582" sldId="258"/>
            <ac:picMk id="8" creationId="{7ACF41C5-D059-C9C6-0839-BA5F18084B7D}"/>
          </ac:picMkLst>
        </pc:picChg>
      </pc:sldChg>
      <pc:sldChg chg="add del replId">
        <pc:chgData name="Alisha Sahota" userId="S::24hd23@queensu.ca::000b9c2b-272c-4b6b-ba9e-2b92c0e82ae1" providerId="AD" clId="Web-{541F94C6-0FE5-1CCE-CBB7-41B6C2844B3D}" dt="2024-09-14T00:55:27.150" v="138"/>
        <pc:sldMkLst>
          <pc:docMk/>
          <pc:sldMk cId="1606661903" sldId="302"/>
        </pc:sldMkLst>
      </pc:sldChg>
    </pc:docChg>
  </pc:docChgLst>
  <pc:docChgLst>
    <pc:chgData name="Zixian Zhang" userId="S::18zz138@queensu.ca::69c23861-ad58-460b-a94a-32bf4719b98b" providerId="AD" clId="Web-{5ABDEE15-738A-F82A-C78B-C0108CA2CA28}"/>
    <pc:docChg chg="addSld delSld modSld addMainMaster delMainMaster">
      <pc:chgData name="Zixian Zhang" userId="S::18zz138@queensu.ca::69c23861-ad58-460b-a94a-32bf4719b98b" providerId="AD" clId="Web-{5ABDEE15-738A-F82A-C78B-C0108CA2CA28}" dt="2024-09-12T00:40:09.043" v="721" actId="20577"/>
      <pc:docMkLst>
        <pc:docMk/>
      </pc:docMkLst>
      <pc:sldChg chg="addSp delSp modSp del mod setBg modClrScheme chgLayout">
        <pc:chgData name="Zixian Zhang" userId="S::18zz138@queensu.ca::69c23861-ad58-460b-a94a-32bf4719b98b" providerId="AD" clId="Web-{5ABDEE15-738A-F82A-C78B-C0108CA2CA28}" dt="2024-09-10T23:53:26.148" v="52"/>
        <pc:sldMkLst>
          <pc:docMk/>
          <pc:sldMk cId="109857222" sldId="256"/>
        </pc:sldMkLst>
        <pc:spChg chg="mod">
          <ac:chgData name="Zixian Zhang" userId="S::18zz138@queensu.ca::69c23861-ad58-460b-a94a-32bf4719b98b" providerId="AD" clId="Web-{5ABDEE15-738A-F82A-C78B-C0108CA2CA28}" dt="2024-09-10T23:52:26.898" v="47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Zixian Zhang" userId="S::18zz138@queensu.ca::69c23861-ad58-460b-a94a-32bf4719b98b" providerId="AD" clId="Web-{5ABDEE15-738A-F82A-C78B-C0108CA2CA28}" dt="2024-09-10T23:52:42.960" v="51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9" creationId="{6052B113-E2FC-4234-8413-06DDF47ED4E8}"/>
          </ac:spMkLst>
        </pc:spChg>
        <pc:spChg chg="add del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11" creationId="{A2E399C2-EE3C-4F52-92BA-9CA33E7072BD}"/>
          </ac:spMkLst>
        </pc:spChg>
        <pc:spChg chg="add del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13" creationId="{50C3D8A1-AE94-48EF-A40B-960A2153FB77}"/>
          </ac:spMkLst>
        </pc:spChg>
        <pc:spChg chg="add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18" creationId="{8EF32ACB-37F7-4E27-BDBC-67A94864F506}"/>
          </ac:spMkLst>
        </pc:spChg>
        <pc:spChg chg="add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20" creationId="{640449D5-DE6C-45AB-811E-29321C591CD6}"/>
          </ac:spMkLst>
        </pc:spChg>
        <pc:spChg chg="add">
          <ac:chgData name="Zixian Zhang" userId="S::18zz138@queensu.ca::69c23861-ad58-460b-a94a-32bf4719b98b" providerId="AD" clId="Web-{5ABDEE15-738A-F82A-C78B-C0108CA2CA28}" dt="2024-09-10T23:52:11.585" v="44"/>
          <ac:spMkLst>
            <pc:docMk/>
            <pc:sldMk cId="109857222" sldId="256"/>
            <ac:spMk id="22" creationId="{212462C2-E3DB-4837-B94D-BC580B18384B}"/>
          </ac:spMkLst>
        </pc:spChg>
        <pc:picChg chg="add mod">
          <ac:chgData name="Zixian Zhang" userId="S::18zz138@queensu.ca::69c23861-ad58-460b-a94a-32bf4719b98b" providerId="AD" clId="Web-{5ABDEE15-738A-F82A-C78B-C0108CA2CA28}" dt="2024-09-10T23:52:11.585" v="44"/>
          <ac:picMkLst>
            <pc:docMk/>
            <pc:sldMk cId="109857222" sldId="256"/>
            <ac:picMk id="4" creationId="{654CB868-1C83-C48A-4990-DD3F86AB83FF}"/>
          </ac:picMkLst>
        </pc:picChg>
        <pc:picChg chg="add del mod">
          <ac:chgData name="Zixian Zhang" userId="S::18zz138@queensu.ca::69c23861-ad58-460b-a94a-32bf4719b98b" providerId="AD" clId="Web-{5ABDEE15-738A-F82A-C78B-C0108CA2CA28}" dt="2024-09-10T23:51:44.460" v="41"/>
          <ac:picMkLst>
            <pc:docMk/>
            <pc:sldMk cId="109857222" sldId="256"/>
            <ac:picMk id="5" creationId="{5B7B981A-8A89-6AAF-8489-D496B9CC9559}"/>
          </ac:picMkLst>
        </pc:picChg>
      </pc:sldChg>
      <pc:sldChg chg="addSp modSp new del mod modClrScheme chgLayout">
        <pc:chgData name="Zixian Zhang" userId="S::18zz138@queensu.ca::69c23861-ad58-460b-a94a-32bf4719b98b" providerId="AD" clId="Web-{5ABDEE15-738A-F82A-C78B-C0108CA2CA28}" dt="2024-09-10T23:55:32.650" v="59"/>
        <pc:sldMkLst>
          <pc:docMk/>
          <pc:sldMk cId="1860205538" sldId="256"/>
        </pc:sldMkLst>
        <pc:spChg chg="mod ord">
          <ac:chgData name="Zixian Zhang" userId="S::18zz138@queensu.ca::69c23861-ad58-460b-a94a-32bf4719b98b" providerId="AD" clId="Web-{5ABDEE15-738A-F82A-C78B-C0108CA2CA28}" dt="2024-09-10T23:54:33.884" v="57"/>
          <ac:spMkLst>
            <pc:docMk/>
            <pc:sldMk cId="1860205538" sldId="256"/>
            <ac:spMk id="2" creationId="{5A1B1C10-1F56-00EE-ABFA-9FDF344FC94A}"/>
          </ac:spMkLst>
        </pc:spChg>
        <pc:spChg chg="mod ord">
          <ac:chgData name="Zixian Zhang" userId="S::18zz138@queensu.ca::69c23861-ad58-460b-a94a-32bf4719b98b" providerId="AD" clId="Web-{5ABDEE15-738A-F82A-C78B-C0108CA2CA28}" dt="2024-09-10T23:54:33.884" v="57"/>
          <ac:spMkLst>
            <pc:docMk/>
            <pc:sldMk cId="1860205538" sldId="256"/>
            <ac:spMk id="3" creationId="{F92DF4A6-28D9-6DD3-32A8-F0FA902D6911}"/>
          </ac:spMkLst>
        </pc:spChg>
        <pc:picChg chg="add mod">
          <ac:chgData name="Zixian Zhang" userId="S::18zz138@queensu.ca::69c23861-ad58-460b-a94a-32bf4719b98b" providerId="AD" clId="Web-{5ABDEE15-738A-F82A-C78B-C0108CA2CA28}" dt="2024-09-10T23:55:19.150" v="58"/>
          <ac:picMkLst>
            <pc:docMk/>
            <pc:sldMk cId="1860205538" sldId="256"/>
            <ac:picMk id="4" creationId="{1A9B1874-68C6-96EC-B77B-C7BBDEA603B8}"/>
          </ac:picMkLst>
        </pc:picChg>
      </pc:sldChg>
      <pc:sldChg chg="modSp new mod modClrScheme chgLayout">
        <pc:chgData name="Zixian Zhang" userId="S::18zz138@queensu.ca::69c23861-ad58-460b-a94a-32bf4719b98b" providerId="AD" clId="Web-{5ABDEE15-738A-F82A-C78B-C0108CA2CA28}" dt="2024-09-12T00:10:20.565" v="660" actId="20577"/>
        <pc:sldMkLst>
          <pc:docMk/>
          <pc:sldMk cId="2932036696" sldId="256"/>
        </pc:sldMkLst>
        <pc:spChg chg="mod ord">
          <ac:chgData name="Zixian Zhang" userId="S::18zz138@queensu.ca::69c23861-ad58-460b-a94a-32bf4719b98b" providerId="AD" clId="Web-{5ABDEE15-738A-F82A-C78B-C0108CA2CA28}" dt="2024-09-10T23:57:43.761" v="77"/>
          <ac:spMkLst>
            <pc:docMk/>
            <pc:sldMk cId="2932036696" sldId="256"/>
            <ac:spMk id="2" creationId="{84C8FF61-F322-5674-36C1-6EDC195350C4}"/>
          </ac:spMkLst>
        </pc:spChg>
        <pc:spChg chg="mod ord">
          <ac:chgData name="Zixian Zhang" userId="S::18zz138@queensu.ca::69c23861-ad58-460b-a94a-32bf4719b98b" providerId="AD" clId="Web-{5ABDEE15-738A-F82A-C78B-C0108CA2CA28}" dt="2024-09-12T00:10:20.565" v="660" actId="20577"/>
          <ac:spMkLst>
            <pc:docMk/>
            <pc:sldMk cId="2932036696" sldId="256"/>
            <ac:spMk id="3" creationId="{4D39B93A-D355-29A0-7C5D-214E9F94562C}"/>
          </ac:spMkLst>
        </pc:spChg>
        <pc:spChg chg="mod ord">
          <ac:chgData name="Zixian Zhang" userId="S::18zz138@queensu.ca::69c23861-ad58-460b-a94a-32bf4719b98b" providerId="AD" clId="Web-{5ABDEE15-738A-F82A-C78B-C0108CA2CA28}" dt="2024-09-10T23:57:43.761" v="77"/>
          <ac:spMkLst>
            <pc:docMk/>
            <pc:sldMk cId="2932036696" sldId="256"/>
            <ac:spMk id="4" creationId="{25F1E2DA-57EE-4E45-9477-FF2E595E911C}"/>
          </ac:spMkLst>
        </pc:spChg>
        <pc:spChg chg="mod ord">
          <ac:chgData name="Zixian Zhang" userId="S::18zz138@queensu.ca::69c23861-ad58-460b-a94a-32bf4719b98b" providerId="AD" clId="Web-{5ABDEE15-738A-F82A-C78B-C0108CA2CA28}" dt="2024-09-10T23:57:43.761" v="77"/>
          <ac:spMkLst>
            <pc:docMk/>
            <pc:sldMk cId="2932036696" sldId="256"/>
            <ac:spMk id="5" creationId="{9C2B694A-2228-2D01-7CCC-DCB63DD03841}"/>
          </ac:spMkLst>
        </pc:spChg>
        <pc:spChg chg="mod ord">
          <ac:chgData name="Zixian Zhang" userId="S::18zz138@queensu.ca::69c23861-ad58-460b-a94a-32bf4719b98b" providerId="AD" clId="Web-{5ABDEE15-738A-F82A-C78B-C0108CA2CA28}" dt="2024-09-10T23:57:43.761" v="77"/>
          <ac:spMkLst>
            <pc:docMk/>
            <pc:sldMk cId="2932036696" sldId="256"/>
            <ac:spMk id="6" creationId="{82D04CFA-20C6-5640-934E-E2FF17106534}"/>
          </ac:spMkLst>
        </pc:spChg>
      </pc:sldChg>
      <pc:sldChg chg="modSp new del">
        <pc:chgData name="Zixian Zhang" userId="S::18zz138@queensu.ca::69c23861-ad58-460b-a94a-32bf4719b98b" providerId="AD" clId="Web-{5ABDEE15-738A-F82A-C78B-C0108CA2CA28}" dt="2024-09-10T23:53:31.148" v="53"/>
        <pc:sldMkLst>
          <pc:docMk/>
          <pc:sldMk cId="620791844" sldId="257"/>
        </pc:sldMkLst>
        <pc:spChg chg="mod">
          <ac:chgData name="Zixian Zhang" userId="S::18zz138@queensu.ca::69c23861-ad58-460b-a94a-32bf4719b98b" providerId="AD" clId="Web-{5ABDEE15-738A-F82A-C78B-C0108CA2CA28}" dt="2024-09-10T23:41:13.123" v="32" actId="20577"/>
          <ac:spMkLst>
            <pc:docMk/>
            <pc:sldMk cId="620791844" sldId="257"/>
            <ac:spMk id="3" creationId="{D334625B-1291-A297-3DD3-5586864A3E56}"/>
          </ac:spMkLst>
        </pc:spChg>
      </pc:sldChg>
      <pc:sldChg chg="addSp delSp modSp new">
        <pc:chgData name="Zixian Zhang" userId="S::18zz138@queensu.ca::69c23861-ad58-460b-a94a-32bf4719b98b" providerId="AD" clId="Web-{5ABDEE15-738A-F82A-C78B-C0108CA2CA28}" dt="2024-09-11T23:29:22.555" v="406"/>
        <pc:sldMkLst>
          <pc:docMk/>
          <pc:sldMk cId="2302268744" sldId="257"/>
        </pc:sldMkLst>
        <pc:spChg chg="mod">
          <ac:chgData name="Zixian Zhang" userId="S::18zz138@queensu.ca::69c23861-ad58-460b-a94a-32bf4719b98b" providerId="AD" clId="Web-{5ABDEE15-738A-F82A-C78B-C0108CA2CA28}" dt="2024-09-11T23:29:22.555" v="406"/>
          <ac:spMkLst>
            <pc:docMk/>
            <pc:sldMk cId="2302268744" sldId="257"/>
            <ac:spMk id="2" creationId="{406C3FA6-2C2F-8559-1187-F0216E04ADF3}"/>
          </ac:spMkLst>
        </pc:spChg>
        <pc:spChg chg="del mod">
          <ac:chgData name="Zixian Zhang" userId="S::18zz138@queensu.ca::69c23861-ad58-460b-a94a-32bf4719b98b" providerId="AD" clId="Web-{5ABDEE15-738A-F82A-C78B-C0108CA2CA28}" dt="2024-09-11T23:29:22.555" v="406"/>
          <ac:spMkLst>
            <pc:docMk/>
            <pc:sldMk cId="2302268744" sldId="257"/>
            <ac:spMk id="3" creationId="{BF0EAE21-4298-E729-57A4-E21A43D85D09}"/>
          </ac:spMkLst>
        </pc:spChg>
        <pc:spChg chg="mod">
          <ac:chgData name="Zixian Zhang" userId="S::18zz138@queensu.ca::69c23861-ad58-460b-a94a-32bf4719b98b" providerId="AD" clId="Web-{5ABDEE15-738A-F82A-C78B-C0108CA2CA28}" dt="2024-09-11T23:29:22.555" v="406"/>
          <ac:spMkLst>
            <pc:docMk/>
            <pc:sldMk cId="2302268744" sldId="257"/>
            <ac:spMk id="4" creationId="{072ADAC8-C165-1115-6786-6809BF321A07}"/>
          </ac:spMkLst>
        </pc:spChg>
        <pc:spChg chg="mod">
          <ac:chgData name="Zixian Zhang" userId="S::18zz138@queensu.ca::69c23861-ad58-460b-a94a-32bf4719b98b" providerId="AD" clId="Web-{5ABDEE15-738A-F82A-C78B-C0108CA2CA28}" dt="2024-09-11T23:29:22.555" v="406"/>
          <ac:spMkLst>
            <pc:docMk/>
            <pc:sldMk cId="2302268744" sldId="257"/>
            <ac:spMk id="5" creationId="{CF844C9C-00C9-0C04-0F6E-1155DFC665A5}"/>
          </ac:spMkLst>
        </pc:spChg>
        <pc:spChg chg="mod">
          <ac:chgData name="Zixian Zhang" userId="S::18zz138@queensu.ca::69c23861-ad58-460b-a94a-32bf4719b98b" providerId="AD" clId="Web-{5ABDEE15-738A-F82A-C78B-C0108CA2CA28}" dt="2024-09-11T23:29:22.555" v="406"/>
          <ac:spMkLst>
            <pc:docMk/>
            <pc:sldMk cId="2302268744" sldId="257"/>
            <ac:spMk id="6" creationId="{F1AAD917-13D0-242E-3F2F-E11235E3884A}"/>
          </ac:spMkLst>
        </pc:spChg>
        <pc:graphicFrameChg chg="add">
          <ac:chgData name="Zixian Zhang" userId="S::18zz138@queensu.ca::69c23861-ad58-460b-a94a-32bf4719b98b" providerId="AD" clId="Web-{5ABDEE15-738A-F82A-C78B-C0108CA2CA28}" dt="2024-09-11T23:29:22.555" v="406"/>
          <ac:graphicFrameMkLst>
            <pc:docMk/>
            <pc:sldMk cId="2302268744" sldId="257"/>
            <ac:graphicFrameMk id="8" creationId="{F6312BB0-B4B4-F81C-0602-1445571BF9A7}"/>
          </ac:graphicFrameMkLst>
        </pc:graphicFrameChg>
      </pc:sldChg>
      <pc:sldChg chg="addSp delSp modSp new mod modClrScheme chgLayout">
        <pc:chgData name="Zixian Zhang" userId="S::18zz138@queensu.ca::69c23861-ad58-460b-a94a-32bf4719b98b" providerId="AD" clId="Web-{5ABDEE15-738A-F82A-C78B-C0108CA2CA28}" dt="2024-09-11T23:47:22.095" v="516" actId="20577"/>
        <pc:sldMkLst>
          <pc:docMk/>
          <pc:sldMk cId="1619129582" sldId="258"/>
        </pc:sldMkLst>
        <pc:spChg chg="mod">
          <ac:chgData name="Zixian Zhang" userId="S::18zz138@queensu.ca::69c23861-ad58-460b-a94a-32bf4719b98b" providerId="AD" clId="Web-{5ABDEE15-738A-F82A-C78B-C0108CA2CA28}" dt="2024-09-11T23:47:22.095" v="516" actId="20577"/>
          <ac:spMkLst>
            <pc:docMk/>
            <pc:sldMk cId="1619129582" sldId="258"/>
            <ac:spMk id="2" creationId="{A513B60A-A102-9805-C996-E46CEC5D4A84}"/>
          </ac:spMkLst>
        </pc:spChg>
        <pc:spChg chg="mod">
          <ac:chgData name="Zixian Zhang" userId="S::18zz138@queensu.ca::69c23861-ad58-460b-a94a-32bf4719b98b" providerId="AD" clId="Web-{5ABDEE15-738A-F82A-C78B-C0108CA2CA28}" dt="2024-09-11T23:47:12.627" v="511" actId="20577"/>
          <ac:spMkLst>
            <pc:docMk/>
            <pc:sldMk cId="1619129582" sldId="258"/>
            <ac:spMk id="3" creationId="{E39609A6-E4D0-DB3E-D9AD-CFFD79F05E87}"/>
          </ac:spMkLst>
        </pc:spChg>
        <pc:spChg chg="mod">
          <ac:chgData name="Zixian Zhang" userId="S::18zz138@queensu.ca::69c23861-ad58-460b-a94a-32bf4719b98b" providerId="AD" clId="Web-{5ABDEE15-738A-F82A-C78B-C0108CA2CA28}" dt="2024-09-11T23:44:17.935" v="446"/>
          <ac:spMkLst>
            <pc:docMk/>
            <pc:sldMk cId="1619129582" sldId="258"/>
            <ac:spMk id="4" creationId="{666C9AAA-BB01-C952-C479-25B3CF15B427}"/>
          </ac:spMkLst>
        </pc:spChg>
        <pc:spChg chg="mod">
          <ac:chgData name="Zixian Zhang" userId="S::18zz138@queensu.ca::69c23861-ad58-460b-a94a-32bf4719b98b" providerId="AD" clId="Web-{5ABDEE15-738A-F82A-C78B-C0108CA2CA28}" dt="2024-09-11T23:44:17.935" v="446"/>
          <ac:spMkLst>
            <pc:docMk/>
            <pc:sldMk cId="1619129582" sldId="258"/>
            <ac:spMk id="5" creationId="{71FB58E1-D1FD-D940-3037-B95AB32705D0}"/>
          </ac:spMkLst>
        </pc:spChg>
        <pc:spChg chg="mod">
          <ac:chgData name="Zixian Zhang" userId="S::18zz138@queensu.ca::69c23861-ad58-460b-a94a-32bf4719b98b" providerId="AD" clId="Web-{5ABDEE15-738A-F82A-C78B-C0108CA2CA28}" dt="2024-09-11T23:44:17.935" v="446"/>
          <ac:spMkLst>
            <pc:docMk/>
            <pc:sldMk cId="1619129582" sldId="258"/>
            <ac:spMk id="6" creationId="{B4139CD8-1F14-D4CD-9FB8-CF2BC69AC80F}"/>
          </ac:spMkLst>
        </pc:spChg>
        <pc:picChg chg="add del mod">
          <ac:chgData name="Zixian Zhang" userId="S::18zz138@queensu.ca::69c23861-ad58-460b-a94a-32bf4719b98b" providerId="AD" clId="Web-{5ABDEE15-738A-F82A-C78B-C0108CA2CA28}" dt="2024-09-11T23:43:57.231" v="441"/>
          <ac:picMkLst>
            <pc:docMk/>
            <pc:sldMk cId="1619129582" sldId="258"/>
            <ac:picMk id="7" creationId="{2C4729B0-5879-B750-7EA0-88BB0A14F7BB}"/>
          </ac:picMkLst>
        </pc:picChg>
        <pc:picChg chg="add mod ord">
          <ac:chgData name="Zixian Zhang" userId="S::18zz138@queensu.ca::69c23861-ad58-460b-a94a-32bf4719b98b" providerId="AD" clId="Web-{5ABDEE15-738A-F82A-C78B-C0108CA2CA28}" dt="2024-09-11T23:44:17.935" v="446"/>
          <ac:picMkLst>
            <pc:docMk/>
            <pc:sldMk cId="1619129582" sldId="258"/>
            <ac:picMk id="8" creationId="{7ACF41C5-D059-C9C6-0839-BA5F18084B7D}"/>
          </ac:picMkLst>
        </pc:picChg>
      </pc:sldChg>
      <pc:sldChg chg="addSp delSp modSp new">
        <pc:chgData name="Zixian Zhang" userId="S::18zz138@queensu.ca::69c23861-ad58-460b-a94a-32bf4719b98b" providerId="AD" clId="Web-{5ABDEE15-738A-F82A-C78B-C0108CA2CA28}" dt="2024-09-12T00:07:57.499" v="634"/>
        <pc:sldMkLst>
          <pc:docMk/>
          <pc:sldMk cId="2051888673" sldId="259"/>
        </pc:sldMkLst>
        <pc:spChg chg="mod">
          <ac:chgData name="Zixian Zhang" userId="S::18zz138@queensu.ca::69c23861-ad58-460b-a94a-32bf4719b98b" providerId="AD" clId="Web-{5ABDEE15-738A-F82A-C78B-C0108CA2CA28}" dt="2024-09-12T00:07:57.499" v="634"/>
          <ac:spMkLst>
            <pc:docMk/>
            <pc:sldMk cId="2051888673" sldId="259"/>
            <ac:spMk id="2" creationId="{DC2398EC-7B5A-E54D-70E8-8474B51ED667}"/>
          </ac:spMkLst>
        </pc:spChg>
        <pc:spChg chg="del mod">
          <ac:chgData name="Zixian Zhang" userId="S::18zz138@queensu.ca::69c23861-ad58-460b-a94a-32bf4719b98b" providerId="AD" clId="Web-{5ABDEE15-738A-F82A-C78B-C0108CA2CA28}" dt="2024-09-12T00:07:57.499" v="634"/>
          <ac:spMkLst>
            <pc:docMk/>
            <pc:sldMk cId="2051888673" sldId="259"/>
            <ac:spMk id="3" creationId="{479437C8-16D4-1869-179A-DB3C65491B39}"/>
          </ac:spMkLst>
        </pc:spChg>
        <pc:spChg chg="mod">
          <ac:chgData name="Zixian Zhang" userId="S::18zz138@queensu.ca::69c23861-ad58-460b-a94a-32bf4719b98b" providerId="AD" clId="Web-{5ABDEE15-738A-F82A-C78B-C0108CA2CA28}" dt="2024-09-12T00:07:57.499" v="634"/>
          <ac:spMkLst>
            <pc:docMk/>
            <pc:sldMk cId="2051888673" sldId="259"/>
            <ac:spMk id="4" creationId="{AE261D10-9F83-1E2F-E64F-3F4E1BF35B95}"/>
          </ac:spMkLst>
        </pc:spChg>
        <pc:spChg chg="mod">
          <ac:chgData name="Zixian Zhang" userId="S::18zz138@queensu.ca::69c23861-ad58-460b-a94a-32bf4719b98b" providerId="AD" clId="Web-{5ABDEE15-738A-F82A-C78B-C0108CA2CA28}" dt="2024-09-12T00:07:57.499" v="634"/>
          <ac:spMkLst>
            <pc:docMk/>
            <pc:sldMk cId="2051888673" sldId="259"/>
            <ac:spMk id="5" creationId="{E23CC07C-FD96-A4A6-F38B-61F5EC1EA6AF}"/>
          </ac:spMkLst>
        </pc:spChg>
        <pc:spChg chg="mod">
          <ac:chgData name="Zixian Zhang" userId="S::18zz138@queensu.ca::69c23861-ad58-460b-a94a-32bf4719b98b" providerId="AD" clId="Web-{5ABDEE15-738A-F82A-C78B-C0108CA2CA28}" dt="2024-09-12T00:07:57.499" v="634"/>
          <ac:spMkLst>
            <pc:docMk/>
            <pc:sldMk cId="2051888673" sldId="259"/>
            <ac:spMk id="6" creationId="{584DC8CB-5BF8-54FF-91AB-81F5408A37F7}"/>
          </ac:spMkLst>
        </pc:spChg>
        <pc:graphicFrameChg chg="add">
          <ac:chgData name="Zixian Zhang" userId="S::18zz138@queensu.ca::69c23861-ad58-460b-a94a-32bf4719b98b" providerId="AD" clId="Web-{5ABDEE15-738A-F82A-C78B-C0108CA2CA28}" dt="2024-09-12T00:07:57.499" v="634"/>
          <ac:graphicFrameMkLst>
            <pc:docMk/>
            <pc:sldMk cId="2051888673" sldId="259"/>
            <ac:graphicFrameMk id="8" creationId="{5BF58C25-CB3F-5BC3-2C2C-1443F9698B0F}"/>
          </ac:graphicFrameMkLst>
        </pc:graphicFrameChg>
      </pc:sldChg>
      <pc:sldChg chg="modSp new">
        <pc:chgData name="Zixian Zhang" userId="S::18zz138@queensu.ca::69c23861-ad58-460b-a94a-32bf4719b98b" providerId="AD" clId="Web-{5ABDEE15-738A-F82A-C78B-C0108CA2CA28}" dt="2024-09-12T00:09:42.517" v="641" actId="20577"/>
        <pc:sldMkLst>
          <pc:docMk/>
          <pc:sldMk cId="3888244960" sldId="260"/>
        </pc:sldMkLst>
        <pc:spChg chg="mod">
          <ac:chgData name="Zixian Zhang" userId="S::18zz138@queensu.ca::69c23861-ad58-460b-a94a-32bf4719b98b" providerId="AD" clId="Web-{5ABDEE15-738A-F82A-C78B-C0108CA2CA28}" dt="2024-09-12T00:09:42.517" v="641" actId="20577"/>
          <ac:spMkLst>
            <pc:docMk/>
            <pc:sldMk cId="3888244960" sldId="260"/>
            <ac:spMk id="2" creationId="{163AD9A3-DA86-EC2B-CFED-4CFE3A7E5A44}"/>
          </ac:spMkLst>
        </pc:spChg>
      </pc:sldChg>
      <pc:sldChg chg="modSp">
        <pc:chgData name="Zixian Zhang" userId="S::18zz138@queensu.ca::69c23861-ad58-460b-a94a-32bf4719b98b" providerId="AD" clId="Web-{5ABDEE15-738A-F82A-C78B-C0108CA2CA28}" dt="2024-09-12T00:15:07.681" v="689" actId="20577"/>
        <pc:sldMkLst>
          <pc:docMk/>
          <pc:sldMk cId="3205451399" sldId="261"/>
        </pc:sldMkLst>
        <pc:spChg chg="mod">
          <ac:chgData name="Zixian Zhang" userId="S::18zz138@queensu.ca::69c23861-ad58-460b-a94a-32bf4719b98b" providerId="AD" clId="Web-{5ABDEE15-738A-F82A-C78B-C0108CA2CA28}" dt="2024-09-12T00:15:07.681" v="689" actId="20577"/>
          <ac:spMkLst>
            <pc:docMk/>
            <pc:sldMk cId="3205451399" sldId="261"/>
            <ac:spMk id="3" creationId="{E3D2B5FC-0B52-B4C8-2F8F-2FE75D99F516}"/>
          </ac:spMkLst>
        </pc:spChg>
      </pc:sldChg>
      <pc:sldChg chg="modSp new">
        <pc:chgData name="Zixian Zhang" userId="S::18zz138@queensu.ca::69c23861-ad58-460b-a94a-32bf4719b98b" providerId="AD" clId="Web-{5ABDEE15-738A-F82A-C78B-C0108CA2CA28}" dt="2024-09-12T00:10:01.752" v="656" actId="20577"/>
        <pc:sldMkLst>
          <pc:docMk/>
          <pc:sldMk cId="2351555216" sldId="262"/>
        </pc:sldMkLst>
        <pc:spChg chg="mod">
          <ac:chgData name="Zixian Zhang" userId="S::18zz138@queensu.ca::69c23861-ad58-460b-a94a-32bf4719b98b" providerId="AD" clId="Web-{5ABDEE15-738A-F82A-C78B-C0108CA2CA28}" dt="2024-09-12T00:10:01.752" v="656" actId="20577"/>
          <ac:spMkLst>
            <pc:docMk/>
            <pc:sldMk cId="2351555216" sldId="262"/>
            <ac:spMk id="2" creationId="{D124E658-37F9-CD2C-E21A-7615A1F63588}"/>
          </ac:spMkLst>
        </pc:spChg>
      </pc:sldChg>
      <pc:sldChg chg="new">
        <pc:chgData name="Zixian Zhang" userId="S::18zz138@queensu.ca::69c23861-ad58-460b-a94a-32bf4719b98b" providerId="AD" clId="Web-{5ABDEE15-738A-F82A-C78B-C0108CA2CA28}" dt="2024-09-12T00:10:09.111" v="657"/>
        <pc:sldMkLst>
          <pc:docMk/>
          <pc:sldMk cId="1454284630" sldId="263"/>
        </pc:sldMkLst>
      </pc:sldChg>
      <pc:sldChg chg="new del">
        <pc:chgData name="Zixian Zhang" userId="S::18zz138@queensu.ca::69c23861-ad58-460b-a94a-32bf4719b98b" providerId="AD" clId="Web-{5ABDEE15-738A-F82A-C78B-C0108CA2CA28}" dt="2024-09-12T00:10:38.487" v="662"/>
        <pc:sldMkLst>
          <pc:docMk/>
          <pc:sldMk cId="1477230175" sldId="264"/>
        </pc:sldMkLst>
      </pc:sldChg>
      <pc:sldChg chg="modSp new">
        <pc:chgData name="Zixian Zhang" userId="S::18zz138@queensu.ca::69c23861-ad58-460b-a94a-32bf4719b98b" providerId="AD" clId="Web-{5ABDEE15-738A-F82A-C78B-C0108CA2CA28}" dt="2024-09-12T00:40:09.043" v="721" actId="20577"/>
        <pc:sldMkLst>
          <pc:docMk/>
          <pc:sldMk cId="3678481792" sldId="264"/>
        </pc:sldMkLst>
        <pc:spChg chg="mod">
          <ac:chgData name="Zixian Zhang" userId="S::18zz138@queensu.ca::69c23861-ad58-460b-a94a-32bf4719b98b" providerId="AD" clId="Web-{5ABDEE15-738A-F82A-C78B-C0108CA2CA28}" dt="2024-09-12T00:15:23.306" v="697" actId="20577"/>
          <ac:spMkLst>
            <pc:docMk/>
            <pc:sldMk cId="3678481792" sldId="264"/>
            <ac:spMk id="2" creationId="{E6D7278A-D75D-D9BD-4E3C-E8B48BE4DCDD}"/>
          </ac:spMkLst>
        </pc:spChg>
        <pc:spChg chg="mod">
          <ac:chgData name="Zixian Zhang" userId="S::18zz138@queensu.ca::69c23861-ad58-460b-a94a-32bf4719b98b" providerId="AD" clId="Web-{5ABDEE15-738A-F82A-C78B-C0108CA2CA28}" dt="2024-09-12T00:40:09.043" v="721" actId="20577"/>
          <ac:spMkLst>
            <pc:docMk/>
            <pc:sldMk cId="3678481792" sldId="264"/>
            <ac:spMk id="3" creationId="{7B371ACE-3C17-F3E6-C7C2-AB6EDDB2D1DA}"/>
          </ac:spMkLst>
        </pc:spChg>
      </pc:sldChg>
      <pc:sldChg chg="new del">
        <pc:chgData name="Zixian Zhang" userId="S::18zz138@queensu.ca::69c23861-ad58-460b-a94a-32bf4719b98b" providerId="AD" clId="Web-{5ABDEE15-738A-F82A-C78B-C0108CA2CA28}" dt="2024-09-12T00:21:40.549" v="710"/>
        <pc:sldMkLst>
          <pc:docMk/>
          <pc:sldMk cId="3065354564" sldId="265"/>
        </pc:sldMkLst>
      </pc:sldChg>
      <pc:sldMasterChg chg="del delSldLayout">
        <pc:chgData name="Zixian Zhang" userId="S::18zz138@queensu.ca::69c23861-ad58-460b-a94a-32bf4719b98b" providerId="AD" clId="Web-{5ABDEE15-738A-F82A-C78B-C0108CA2CA28}" dt="2024-09-10T23:40:58.310" v="28"/>
        <pc:sldMasterMkLst>
          <pc:docMk/>
          <pc:sldMasterMk cId="2460954070" sldId="2147483660"/>
        </pc:sldMasterMkLst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Zixian Zhang" userId="S::18zz138@queensu.ca::69c23861-ad58-460b-a94a-32bf4719b98b" providerId="AD" clId="Web-{5ABDEE15-738A-F82A-C78B-C0108CA2CA28}" dt="2024-09-10T23:40:58.310" v="2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Zixian Zhang" userId="S::18zz138@queensu.ca::69c23861-ad58-460b-a94a-32bf4719b98b" providerId="AD" clId="Web-{5ABDEE15-738A-F82A-C78B-C0108CA2CA28}" dt="2024-09-10T23:54:33.884" v="57"/>
        <pc:sldMasterMkLst>
          <pc:docMk/>
          <pc:sldMasterMk cId="1753698859" sldId="2147483685"/>
        </pc:sldMasterMkLst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3413048920" sldId="2147483674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3067944740" sldId="2147483675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4088779994" sldId="2147483676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324953953" sldId="2147483677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1957304923" sldId="2147483678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999199508" sldId="2147483679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3451478595" sldId="2147483680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2307219168" sldId="2147483681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4026273321" sldId="2147483682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2649303924" sldId="2147483683"/>
          </pc:sldLayoutMkLst>
        </pc:sldLayoutChg>
        <pc:sldLayoutChg chg="add del">
          <pc:chgData name="Zixian Zhang" userId="S::18zz138@queensu.ca::69c23861-ad58-460b-a94a-32bf4719b98b" providerId="AD" clId="Web-{5ABDEE15-738A-F82A-C78B-C0108CA2CA28}" dt="2024-09-10T23:54:33.884" v="57"/>
          <pc:sldLayoutMkLst>
            <pc:docMk/>
            <pc:sldMasterMk cId="1753698859" sldId="2147483685"/>
            <pc:sldLayoutMk cId="3864711015" sldId="2147483684"/>
          </pc:sldLayoutMkLst>
        </pc:sldLayoutChg>
      </pc:sldMasterChg>
      <pc:sldMasterChg chg="add del addSldLayout delSldLayout modSldLayout">
        <pc:chgData name="Zixian Zhang" userId="S::18zz138@queensu.ca::69c23861-ad58-460b-a94a-32bf4719b98b" providerId="AD" clId="Web-{5ABDEE15-738A-F82A-C78B-C0108CA2CA28}" dt="2024-09-10T23:56:15.635" v="61"/>
        <pc:sldMasterMkLst>
          <pc:docMk/>
          <pc:sldMasterMk cId="861897820" sldId="2147483686"/>
        </pc:sldMasterMkLst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2526556432" sldId="2147483687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3054390135" sldId="2147483688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2228480916" sldId="2147483689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2630141601" sldId="2147483690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3585866497" sldId="2147483691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1360740111" sldId="2147483692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2343518320" sldId="2147483693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3894461183" sldId="2147483694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941700845" sldId="2147483695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1888700606" sldId="2147483696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6:15.635" v="61"/>
          <pc:sldLayoutMkLst>
            <pc:docMk/>
            <pc:sldMasterMk cId="861897820" sldId="2147483686"/>
            <pc:sldLayoutMk cId="4039170808" sldId="2147483697"/>
          </pc:sldLayoutMkLst>
        </pc:sldLayoutChg>
      </pc:sldMasterChg>
      <pc:sldMasterChg chg="add del addSldLayout delSldLayout modSldLayout">
        <pc:chgData name="Zixian Zhang" userId="S::18zz138@queensu.ca::69c23861-ad58-460b-a94a-32bf4719b98b" providerId="AD" clId="Web-{5ABDEE15-738A-F82A-C78B-C0108CA2CA28}" dt="2024-09-10T23:57:34.777" v="76"/>
        <pc:sldMasterMkLst>
          <pc:docMk/>
          <pc:sldMasterMk cId="3859220496" sldId="2147483698"/>
        </pc:sldMasterMkLst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3550546577" sldId="2147483699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2341891240" sldId="2147483700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1001291302" sldId="2147483701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3363310791" sldId="2147483702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985506042" sldId="2147483703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591043410" sldId="2147483704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816525275" sldId="2147483705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3189418865" sldId="2147483706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665149780" sldId="2147483707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2905306664" sldId="2147483708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34.777" v="76"/>
          <pc:sldLayoutMkLst>
            <pc:docMk/>
            <pc:sldMasterMk cId="3859220496" sldId="2147483698"/>
            <pc:sldLayoutMk cId="3131560563" sldId="2147483709"/>
          </pc:sldLayoutMkLst>
        </pc:sldLayoutChg>
      </pc:sldMasterChg>
      <pc:sldMasterChg chg="add del addSldLayout delSldLayout modSldLayout">
        <pc:chgData name="Zixian Zhang" userId="S::18zz138@queensu.ca::69c23861-ad58-460b-a94a-32bf4719b98b" providerId="AD" clId="Web-{5ABDEE15-738A-F82A-C78B-C0108CA2CA28}" dt="2024-09-10T23:57:43.761" v="77"/>
        <pc:sldMasterMkLst>
          <pc:docMk/>
          <pc:sldMasterMk cId="3338744886" sldId="2147483710"/>
        </pc:sldMasterMkLst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1993212235" sldId="2147483711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1001104780" sldId="2147483712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4002401803" sldId="2147483713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1999498467" sldId="2147483714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2524856032" sldId="2147483715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2884903908" sldId="2147483716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960874577" sldId="2147483717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2418306237" sldId="2147483718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598676583" sldId="2147483719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3385028498" sldId="2147483720"/>
          </pc:sldLayoutMkLst>
        </pc:sldLayoutChg>
        <pc:sldLayoutChg chg="add del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3338744886" sldId="2147483710"/>
            <pc:sldLayoutMk cId="1499850012" sldId="2147483721"/>
          </pc:sldLayoutMkLst>
        </pc:sldLayoutChg>
      </pc:sldMasterChg>
      <pc:sldMasterChg chg="add addSldLayout modSldLayout">
        <pc:chgData name="Zixian Zhang" userId="S::18zz138@queensu.ca::69c23861-ad58-460b-a94a-32bf4719b98b" providerId="AD" clId="Web-{5ABDEE15-738A-F82A-C78B-C0108CA2CA28}" dt="2024-09-10T23:57:43.761" v="77"/>
        <pc:sldMasterMkLst>
          <pc:docMk/>
          <pc:sldMasterMk cId="2659602869" sldId="2147483722"/>
        </pc:sldMasterMkLst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3666804672" sldId="2147483723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4011422177" sldId="2147483724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1676860296" sldId="2147483725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4274663931" sldId="2147483726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3433120003" sldId="2147483727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3319458711" sldId="2147483728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4153582649" sldId="2147483729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3088281211" sldId="2147483730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1717474392" sldId="2147483731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1191196095" sldId="2147483732"/>
          </pc:sldLayoutMkLst>
        </pc:sldLayoutChg>
        <pc:sldLayoutChg chg="add mod replId">
          <pc:chgData name="Zixian Zhang" userId="S::18zz138@queensu.ca::69c23861-ad58-460b-a94a-32bf4719b98b" providerId="AD" clId="Web-{5ABDEE15-738A-F82A-C78B-C0108CA2CA28}" dt="2024-09-10T23:57:43.761" v="77"/>
          <pc:sldLayoutMkLst>
            <pc:docMk/>
            <pc:sldMasterMk cId="2659602869" sldId="2147483722"/>
            <pc:sldLayoutMk cId="1724622882" sldId="2147483733"/>
          </pc:sldLayoutMkLst>
        </pc:sldLayoutChg>
      </pc:sldMasterChg>
    </pc:docChg>
  </pc:docChgLst>
  <pc:docChgLst>
    <pc:chgData name="Sam Hossain" userId="252ad531-713f-471e-8cf5-9c365c40842d" providerId="ADAL" clId="{A48F0F82-E5DE-417B-98DC-1014E18D93F7}"/>
    <pc:docChg chg="undo custSel addSld delSld modSld sldOrd addSection delSection modSection">
      <pc:chgData name="Sam Hossain" userId="252ad531-713f-471e-8cf5-9c365c40842d" providerId="ADAL" clId="{A48F0F82-E5DE-417B-98DC-1014E18D93F7}" dt="2024-09-14T14:12:34.718" v="2121"/>
      <pc:docMkLst>
        <pc:docMk/>
      </pc:docMkLst>
      <pc:sldChg chg="modSp mod">
        <pc:chgData name="Sam Hossain" userId="252ad531-713f-471e-8cf5-9c365c40842d" providerId="ADAL" clId="{A48F0F82-E5DE-417B-98DC-1014E18D93F7}" dt="2024-09-13T23:29:03.644" v="544" actId="20577"/>
        <pc:sldMkLst>
          <pc:docMk/>
          <pc:sldMk cId="2932036696" sldId="256"/>
        </pc:sldMkLst>
        <pc:spChg chg="mod">
          <ac:chgData name="Sam Hossain" userId="252ad531-713f-471e-8cf5-9c365c40842d" providerId="ADAL" clId="{A48F0F82-E5DE-417B-98DC-1014E18D93F7}" dt="2024-09-13T23:29:03.644" v="544" actId="20577"/>
          <ac:spMkLst>
            <pc:docMk/>
            <pc:sldMk cId="2932036696" sldId="256"/>
            <ac:spMk id="10" creationId="{06429FC7-31A2-3518-0114-085D3FECBDB5}"/>
          </ac:spMkLst>
        </pc:spChg>
      </pc:sldChg>
      <pc:sldChg chg="modSp mod">
        <pc:chgData name="Sam Hossain" userId="252ad531-713f-471e-8cf5-9c365c40842d" providerId="ADAL" clId="{A48F0F82-E5DE-417B-98DC-1014E18D93F7}" dt="2024-09-14T01:53:11.763" v="1699" actId="27636"/>
        <pc:sldMkLst>
          <pc:docMk/>
          <pc:sldMk cId="2302268744" sldId="257"/>
        </pc:sldMkLst>
        <pc:spChg chg="mod">
          <ac:chgData name="Sam Hossain" userId="252ad531-713f-471e-8cf5-9c365c40842d" providerId="ADAL" clId="{A48F0F82-E5DE-417B-98DC-1014E18D93F7}" dt="2024-09-14T01:53:11.763" v="1699" actId="27636"/>
          <ac:spMkLst>
            <pc:docMk/>
            <pc:sldMk cId="2302268744" sldId="257"/>
            <ac:spMk id="6" creationId="{F1AAD917-13D0-242E-3F2F-E11235E3884A}"/>
          </ac:spMkLst>
        </pc:spChg>
      </pc:sldChg>
      <pc:sldChg chg="modSp mod">
        <pc:chgData name="Sam Hossain" userId="252ad531-713f-471e-8cf5-9c365c40842d" providerId="ADAL" clId="{A48F0F82-E5DE-417B-98DC-1014E18D93F7}" dt="2024-09-14T01:53:11.865" v="1700" actId="27636"/>
        <pc:sldMkLst>
          <pc:docMk/>
          <pc:sldMk cId="1619129582" sldId="258"/>
        </pc:sldMkLst>
        <pc:spChg chg="mod">
          <ac:chgData name="Sam Hossain" userId="252ad531-713f-471e-8cf5-9c365c40842d" providerId="ADAL" clId="{A48F0F82-E5DE-417B-98DC-1014E18D93F7}" dt="2024-09-14T01:53:11.865" v="1700" actId="27636"/>
          <ac:spMkLst>
            <pc:docMk/>
            <pc:sldMk cId="1619129582" sldId="258"/>
            <ac:spMk id="6" creationId="{B4139CD8-1F14-D4CD-9FB8-CF2BC69AC80F}"/>
          </ac:spMkLst>
        </pc:spChg>
      </pc:sldChg>
      <pc:sldChg chg="modSp mod">
        <pc:chgData name="Sam Hossain" userId="252ad531-713f-471e-8cf5-9c365c40842d" providerId="ADAL" clId="{A48F0F82-E5DE-417B-98DC-1014E18D93F7}" dt="2024-09-14T01:53:11.881" v="1701" actId="27636"/>
        <pc:sldMkLst>
          <pc:docMk/>
          <pc:sldMk cId="2051888673" sldId="259"/>
        </pc:sldMkLst>
        <pc:spChg chg="mod">
          <ac:chgData name="Sam Hossain" userId="252ad531-713f-471e-8cf5-9c365c40842d" providerId="ADAL" clId="{A48F0F82-E5DE-417B-98DC-1014E18D93F7}" dt="2024-09-14T01:53:11.881" v="1701" actId="27636"/>
          <ac:spMkLst>
            <pc:docMk/>
            <pc:sldMk cId="2051888673" sldId="259"/>
            <ac:spMk id="6" creationId="{584DC8CB-5BF8-54FF-91AB-81F5408A37F7}"/>
          </ac:spMkLst>
        </pc:spChg>
      </pc:sldChg>
      <pc:sldChg chg="modSp mod ord">
        <pc:chgData name="Sam Hossain" userId="252ad531-713f-471e-8cf5-9c365c40842d" providerId="ADAL" clId="{A48F0F82-E5DE-417B-98DC-1014E18D93F7}" dt="2024-09-14T14:12:34.718" v="2121"/>
        <pc:sldMkLst>
          <pc:docMk/>
          <pc:sldMk cId="3205451399" sldId="261"/>
        </pc:sldMkLst>
        <pc:spChg chg="mod">
          <ac:chgData name="Sam Hossain" userId="252ad531-713f-471e-8cf5-9c365c40842d" providerId="ADAL" clId="{A48F0F82-E5DE-417B-98DC-1014E18D93F7}" dt="2024-09-14T01:38:40.711" v="1575" actId="20577"/>
          <ac:spMkLst>
            <pc:docMk/>
            <pc:sldMk cId="3205451399" sldId="261"/>
            <ac:spMk id="2" creationId="{F92E52D7-603E-8F95-D039-46243F2C3504}"/>
          </ac:spMkLst>
        </pc:spChg>
        <pc:spChg chg="mod">
          <ac:chgData name="Sam Hossain" userId="252ad531-713f-471e-8cf5-9c365c40842d" providerId="ADAL" clId="{A48F0F82-E5DE-417B-98DC-1014E18D93F7}" dt="2024-09-14T01:53:11.751" v="1698" actId="27636"/>
          <ac:spMkLst>
            <pc:docMk/>
            <pc:sldMk cId="3205451399" sldId="261"/>
            <ac:spMk id="6" creationId="{8198CAB1-829C-793D-13A5-23056F644352}"/>
          </ac:spMkLst>
        </pc:spChg>
      </pc:sldChg>
      <pc:sldChg chg="modSp mod">
        <pc:chgData name="Sam Hossain" userId="252ad531-713f-471e-8cf5-9c365c40842d" providerId="ADAL" clId="{A48F0F82-E5DE-417B-98DC-1014E18D93F7}" dt="2024-09-14T01:53:11.928" v="1704" actId="27636"/>
        <pc:sldMkLst>
          <pc:docMk/>
          <pc:sldMk cId="2351555216" sldId="262"/>
        </pc:sldMkLst>
        <pc:spChg chg="mod">
          <ac:chgData name="Sam Hossain" userId="252ad531-713f-471e-8cf5-9c365c40842d" providerId="ADAL" clId="{A48F0F82-E5DE-417B-98DC-1014E18D93F7}" dt="2024-09-14T01:53:11.928" v="1704" actId="27636"/>
          <ac:spMkLst>
            <pc:docMk/>
            <pc:sldMk cId="2351555216" sldId="262"/>
            <ac:spMk id="6" creationId="{71BFED61-24BC-AC34-0684-786DB3779088}"/>
          </ac:spMkLst>
        </pc:spChg>
      </pc:sldChg>
      <pc:sldChg chg="addSp delSp modSp del mod modClrScheme chgLayout">
        <pc:chgData name="Sam Hossain" userId="252ad531-713f-471e-8cf5-9c365c40842d" providerId="ADAL" clId="{A48F0F82-E5DE-417B-98DC-1014E18D93F7}" dt="2024-09-13T23:30:08.958" v="547" actId="2696"/>
        <pc:sldMkLst>
          <pc:docMk/>
          <pc:sldMk cId="1454284630" sldId="263"/>
        </pc:sldMkLst>
        <pc:spChg chg="mod">
          <ac:chgData name="Sam Hossain" userId="252ad531-713f-471e-8cf5-9c365c40842d" providerId="ADAL" clId="{A48F0F82-E5DE-417B-98DC-1014E18D93F7}" dt="2024-09-12T21:35:53.913" v="122" actId="20577"/>
          <ac:spMkLst>
            <pc:docMk/>
            <pc:sldMk cId="1454284630" sldId="263"/>
            <ac:spMk id="2" creationId="{E4548AF1-8166-C0F7-50C8-8E45FAB38C77}"/>
          </ac:spMkLst>
        </pc:spChg>
        <pc:spChg chg="add del mod">
          <ac:chgData name="Sam Hossain" userId="252ad531-713f-471e-8cf5-9c365c40842d" providerId="ADAL" clId="{A48F0F82-E5DE-417B-98DC-1014E18D93F7}" dt="2024-09-12T21:14:59.482" v="47"/>
          <ac:spMkLst>
            <pc:docMk/>
            <pc:sldMk cId="1454284630" sldId="263"/>
            <ac:spMk id="3" creationId="{63FF92D8-4B5A-9B61-7653-B560C8A807F5}"/>
          </ac:spMkLst>
        </pc:spChg>
        <pc:spChg chg="mod">
          <ac:chgData name="Sam Hossain" userId="252ad531-713f-471e-8cf5-9c365c40842d" providerId="ADAL" clId="{A48F0F82-E5DE-417B-98DC-1014E18D93F7}" dt="2024-09-12T21:15:16.328" v="48" actId="26606"/>
          <ac:spMkLst>
            <pc:docMk/>
            <pc:sldMk cId="1454284630" sldId="263"/>
            <ac:spMk id="4" creationId="{970F8A3A-7B87-E66D-01B8-412C54C4AB96}"/>
          </ac:spMkLst>
        </pc:spChg>
        <pc:spChg chg="mod">
          <ac:chgData name="Sam Hossain" userId="252ad531-713f-471e-8cf5-9c365c40842d" providerId="ADAL" clId="{A48F0F82-E5DE-417B-98DC-1014E18D93F7}" dt="2024-09-12T21:15:16.328" v="48" actId="26606"/>
          <ac:spMkLst>
            <pc:docMk/>
            <pc:sldMk cId="1454284630" sldId="263"/>
            <ac:spMk id="5" creationId="{D38FA44D-02E8-A432-2240-310E81AC7C0A}"/>
          </ac:spMkLst>
        </pc:spChg>
        <pc:spChg chg="mod">
          <ac:chgData name="Sam Hossain" userId="252ad531-713f-471e-8cf5-9c365c40842d" providerId="ADAL" clId="{A48F0F82-E5DE-417B-98DC-1014E18D93F7}" dt="2024-09-12T21:15:16.328" v="48" actId="26606"/>
          <ac:spMkLst>
            <pc:docMk/>
            <pc:sldMk cId="1454284630" sldId="263"/>
            <ac:spMk id="6" creationId="{CCBFAD84-B775-0F69-F9A9-F240E86997AF}"/>
          </ac:spMkLst>
        </pc:spChg>
        <pc:spChg chg="add mod">
          <ac:chgData name="Sam Hossain" userId="252ad531-713f-471e-8cf5-9c365c40842d" providerId="ADAL" clId="{A48F0F82-E5DE-417B-98DC-1014E18D93F7}" dt="2024-09-12T21:14:12.619" v="43"/>
          <ac:spMkLst>
            <pc:docMk/>
            <pc:sldMk cId="1454284630" sldId="263"/>
            <ac:spMk id="7" creationId="{7023A64D-51A1-C83D-7A5A-F3085998126F}"/>
          </ac:spMkLst>
        </pc:spChg>
        <pc:spChg chg="add mod">
          <ac:chgData name="Sam Hossain" userId="252ad531-713f-471e-8cf5-9c365c40842d" providerId="ADAL" clId="{A48F0F82-E5DE-417B-98DC-1014E18D93F7}" dt="2024-09-12T21:14:45.870" v="46" actId="1076"/>
          <ac:spMkLst>
            <pc:docMk/>
            <pc:sldMk cId="1454284630" sldId="263"/>
            <ac:spMk id="8" creationId="{32F70A00-22C3-E57D-8C91-A1837E472094}"/>
          </ac:spMkLst>
        </pc:spChg>
        <pc:spChg chg="add mod">
          <ac:chgData name="Sam Hossain" userId="252ad531-713f-471e-8cf5-9c365c40842d" providerId="ADAL" clId="{A48F0F82-E5DE-417B-98DC-1014E18D93F7}" dt="2024-09-12T21:15:36.006" v="50"/>
          <ac:spMkLst>
            <pc:docMk/>
            <pc:sldMk cId="1454284630" sldId="263"/>
            <ac:spMk id="9" creationId="{ED21487C-1237-5DF3-8FA2-B4A413ACDDF7}"/>
          </ac:spMkLst>
        </pc:spChg>
        <pc:spChg chg="add del mod">
          <ac:chgData name="Sam Hossain" userId="252ad531-713f-471e-8cf5-9c365c40842d" providerId="ADAL" clId="{A48F0F82-E5DE-417B-98DC-1014E18D93F7}" dt="2024-09-12T21:16:16.470" v="58" actId="113"/>
          <ac:spMkLst>
            <pc:docMk/>
            <pc:sldMk cId="1454284630" sldId="263"/>
            <ac:spMk id="1034" creationId="{7EE31CC4-54DC-FEC0-07F7-A1A82C4C03BF}"/>
          </ac:spMkLst>
        </pc:spChg>
        <pc:picChg chg="add mod">
          <ac:chgData name="Sam Hossain" userId="252ad531-713f-471e-8cf5-9c365c40842d" providerId="ADAL" clId="{A48F0F82-E5DE-417B-98DC-1014E18D93F7}" dt="2024-09-12T21:14:45.870" v="46" actId="1076"/>
          <ac:picMkLst>
            <pc:docMk/>
            <pc:sldMk cId="1454284630" sldId="263"/>
            <ac:picMk id="1027" creationId="{2753DE14-F532-3D13-3DAA-FD57B83B9EF6}"/>
          </ac:picMkLst>
        </pc:picChg>
        <pc:picChg chg="add mod ord">
          <ac:chgData name="Sam Hossain" userId="252ad531-713f-471e-8cf5-9c365c40842d" providerId="ADAL" clId="{A48F0F82-E5DE-417B-98DC-1014E18D93F7}" dt="2024-09-12T21:15:16.328" v="48" actId="26606"/>
          <ac:picMkLst>
            <pc:docMk/>
            <pc:sldMk cId="1454284630" sldId="263"/>
            <ac:picMk id="1029" creationId="{58C05F00-A8E6-1F79-C782-F7F78315585C}"/>
          </ac:picMkLst>
        </pc:picChg>
      </pc:sldChg>
      <pc:sldChg chg="modSp add mod">
        <pc:chgData name="Sam Hossain" userId="252ad531-713f-471e-8cf5-9c365c40842d" providerId="ADAL" clId="{A48F0F82-E5DE-417B-98DC-1014E18D93F7}" dt="2024-09-14T02:44:35.411" v="2090" actId="27636"/>
        <pc:sldMkLst>
          <pc:docMk/>
          <pc:sldMk cId="3285177175" sldId="263"/>
        </pc:sldMkLst>
        <pc:spChg chg="mod">
          <ac:chgData name="Sam Hossain" userId="252ad531-713f-471e-8cf5-9c365c40842d" providerId="ADAL" clId="{A48F0F82-E5DE-417B-98DC-1014E18D93F7}" dt="2024-09-13T23:31:33.349" v="573" actId="20577"/>
          <ac:spMkLst>
            <pc:docMk/>
            <pc:sldMk cId="3285177175" sldId="263"/>
            <ac:spMk id="2" creationId="{E4548AF1-8166-C0F7-50C8-8E45FAB38C77}"/>
          </ac:spMkLst>
        </pc:spChg>
        <pc:spChg chg="mod">
          <ac:chgData name="Sam Hossain" userId="252ad531-713f-471e-8cf5-9c365c40842d" providerId="ADAL" clId="{A48F0F82-E5DE-417B-98DC-1014E18D93F7}" dt="2024-09-14T01:53:12.096" v="1713" actId="27636"/>
          <ac:spMkLst>
            <pc:docMk/>
            <pc:sldMk cId="3285177175" sldId="263"/>
            <ac:spMk id="6" creationId="{CCBFAD84-B775-0F69-F9A9-F240E86997AF}"/>
          </ac:spMkLst>
        </pc:spChg>
        <pc:spChg chg="mod">
          <ac:chgData name="Sam Hossain" userId="252ad531-713f-471e-8cf5-9c365c40842d" providerId="ADAL" clId="{A48F0F82-E5DE-417B-98DC-1014E18D93F7}" dt="2024-09-14T02:44:35.411" v="2090" actId="27636"/>
          <ac:spMkLst>
            <pc:docMk/>
            <pc:sldMk cId="3285177175" sldId="263"/>
            <ac:spMk id="1034" creationId="{7EE31CC4-54DC-FEC0-07F7-A1A82C4C03BF}"/>
          </ac:spMkLst>
        </pc:spChg>
      </pc:sldChg>
      <pc:sldChg chg="modSp mod">
        <pc:chgData name="Sam Hossain" userId="252ad531-713f-471e-8cf5-9c365c40842d" providerId="ADAL" clId="{A48F0F82-E5DE-417B-98DC-1014E18D93F7}" dt="2024-09-14T01:53:11.897" v="1702" actId="27636"/>
        <pc:sldMkLst>
          <pc:docMk/>
          <pc:sldMk cId="3678481792" sldId="264"/>
        </pc:sldMkLst>
        <pc:spChg chg="mod">
          <ac:chgData name="Sam Hossain" userId="252ad531-713f-471e-8cf5-9c365c40842d" providerId="ADAL" clId="{A48F0F82-E5DE-417B-98DC-1014E18D93F7}" dt="2024-09-14T01:53:11.897" v="1702" actId="27636"/>
          <ac:spMkLst>
            <pc:docMk/>
            <pc:sldMk cId="3678481792" sldId="264"/>
            <ac:spMk id="6" creationId="{DDB8DB05-B6EB-94C8-18CC-232ABE15612E}"/>
          </ac:spMkLst>
        </pc:spChg>
      </pc:sldChg>
      <pc:sldChg chg="addSp delSp modSp new mod">
        <pc:chgData name="Sam Hossain" userId="252ad531-713f-471e-8cf5-9c365c40842d" providerId="ADAL" clId="{A48F0F82-E5DE-417B-98DC-1014E18D93F7}" dt="2024-09-12T21:40:06.201" v="210" actId="20577"/>
        <pc:sldMkLst>
          <pc:docMk/>
          <pc:sldMk cId="1936777082" sldId="265"/>
        </pc:sldMkLst>
        <pc:spChg chg="mod">
          <ac:chgData name="Sam Hossain" userId="252ad531-713f-471e-8cf5-9c365c40842d" providerId="ADAL" clId="{A48F0F82-E5DE-417B-98DC-1014E18D93F7}" dt="2024-09-12T21:40:06.201" v="210" actId="20577"/>
          <ac:spMkLst>
            <pc:docMk/>
            <pc:sldMk cId="1936777082" sldId="265"/>
            <ac:spMk id="2" creationId="{CDD13EA1-3ED8-0980-94F7-7B7A147B9B4A}"/>
          </ac:spMkLst>
        </pc:spChg>
        <pc:spChg chg="del">
          <ac:chgData name="Sam Hossain" userId="252ad531-713f-471e-8cf5-9c365c40842d" providerId="ADAL" clId="{A48F0F82-E5DE-417B-98DC-1014E18D93F7}" dt="2024-09-12T21:36:05.969" v="123"/>
          <ac:spMkLst>
            <pc:docMk/>
            <pc:sldMk cId="1936777082" sldId="265"/>
            <ac:spMk id="3" creationId="{6AF16A55-D812-973E-CF0E-97E7FC65F6EA}"/>
          </ac:spMkLst>
        </pc:spChg>
        <pc:spChg chg="add del mod">
          <ac:chgData name="Sam Hossain" userId="252ad531-713f-471e-8cf5-9c365c40842d" providerId="ADAL" clId="{A48F0F82-E5DE-417B-98DC-1014E18D93F7}" dt="2024-09-12T21:38:35.030" v="127"/>
          <ac:spMkLst>
            <pc:docMk/>
            <pc:sldMk cId="1936777082" sldId="265"/>
            <ac:spMk id="4" creationId="{BC66C7A1-B52A-E622-433C-6C1E0192095E}"/>
          </ac:spMkLst>
        </pc:spChg>
        <pc:spChg chg="add mod">
          <ac:chgData name="Sam Hossain" userId="252ad531-713f-471e-8cf5-9c365c40842d" providerId="ADAL" clId="{A48F0F82-E5DE-417B-98DC-1014E18D93F7}" dt="2024-09-12T21:38:32.994" v="125"/>
          <ac:spMkLst>
            <pc:docMk/>
            <pc:sldMk cId="1936777082" sldId="265"/>
            <ac:spMk id="8" creationId="{870A7DA4-E64D-7FE9-0321-311547B04334}"/>
          </ac:spMkLst>
        </pc:spChg>
        <pc:picChg chg="add mod">
          <ac:chgData name="Sam Hossain" userId="252ad531-713f-471e-8cf5-9c365c40842d" providerId="ADAL" clId="{A48F0F82-E5DE-417B-98DC-1014E18D93F7}" dt="2024-09-12T21:36:05.969" v="123"/>
          <ac:picMkLst>
            <pc:docMk/>
            <pc:sldMk cId="1936777082" sldId="265"/>
            <ac:picMk id="2050" creationId="{C944BD28-7223-9AAF-5DBB-1D9EBF802DEA}"/>
          </ac:picMkLst>
        </pc:picChg>
      </pc:sldChg>
      <pc:sldChg chg="addSp delSp modSp new mod">
        <pc:chgData name="Sam Hossain" userId="252ad531-713f-471e-8cf5-9c365c40842d" providerId="ADAL" clId="{A48F0F82-E5DE-417B-98DC-1014E18D93F7}" dt="2024-09-12T21:50:43.765" v="308" actId="20577"/>
        <pc:sldMkLst>
          <pc:docMk/>
          <pc:sldMk cId="470499625" sldId="266"/>
        </pc:sldMkLst>
        <pc:spChg chg="mod">
          <ac:chgData name="Sam Hossain" userId="252ad531-713f-471e-8cf5-9c365c40842d" providerId="ADAL" clId="{A48F0F82-E5DE-417B-98DC-1014E18D93F7}" dt="2024-09-12T21:50:43.765" v="308" actId="20577"/>
          <ac:spMkLst>
            <pc:docMk/>
            <pc:sldMk cId="470499625" sldId="266"/>
            <ac:spMk id="2" creationId="{4591B0AF-5628-6E1D-4722-6837EF5710D9}"/>
          </ac:spMkLst>
        </pc:spChg>
        <pc:spChg chg="del">
          <ac:chgData name="Sam Hossain" userId="252ad531-713f-471e-8cf5-9c365c40842d" providerId="ADAL" clId="{A48F0F82-E5DE-417B-98DC-1014E18D93F7}" dt="2024-09-12T21:41:46.646" v="253"/>
          <ac:spMkLst>
            <pc:docMk/>
            <pc:sldMk cId="470499625" sldId="266"/>
            <ac:spMk id="3" creationId="{6546F75E-A03A-C3DD-3E45-E881948B72BE}"/>
          </ac:spMkLst>
        </pc:spChg>
        <pc:spChg chg="del mod">
          <ac:chgData name="Sam Hossain" userId="252ad531-713f-471e-8cf5-9c365c40842d" providerId="ADAL" clId="{A48F0F82-E5DE-417B-98DC-1014E18D93F7}" dt="2024-09-12T21:44:33.010" v="276" actId="3680"/>
          <ac:spMkLst>
            <pc:docMk/>
            <pc:sldMk cId="470499625" sldId="266"/>
            <ac:spMk id="4" creationId="{4D378F59-075C-1546-1459-8B9C58C741A4}"/>
          </ac:spMkLst>
        </pc:spChg>
        <pc:spChg chg="add del mod">
          <ac:chgData name="Sam Hossain" userId="252ad531-713f-471e-8cf5-9c365c40842d" providerId="ADAL" clId="{A48F0F82-E5DE-417B-98DC-1014E18D93F7}" dt="2024-09-12T21:50:16.258" v="281"/>
          <ac:spMkLst>
            <pc:docMk/>
            <pc:sldMk cId="470499625" sldId="266"/>
            <ac:spMk id="10" creationId="{CFDAAD2D-5A50-4375-8455-30285AB93AD0}"/>
          </ac:spMkLst>
        </pc:spChg>
        <pc:graphicFrameChg chg="add del mod ord modGraphic">
          <ac:chgData name="Sam Hossain" userId="252ad531-713f-471e-8cf5-9c365c40842d" providerId="ADAL" clId="{A48F0F82-E5DE-417B-98DC-1014E18D93F7}" dt="2024-09-12T21:44:44.818" v="278" actId="478"/>
          <ac:graphicFrameMkLst>
            <pc:docMk/>
            <pc:sldMk cId="470499625" sldId="266"/>
            <ac:graphicFrameMk id="8" creationId="{CF56686A-019F-FD02-CBE4-3588318FB7BD}"/>
          </ac:graphicFrameMkLst>
        </pc:graphicFrameChg>
        <pc:graphicFrameChg chg="add mod">
          <ac:chgData name="Sam Hossain" userId="252ad531-713f-471e-8cf5-9c365c40842d" providerId="ADAL" clId="{A48F0F82-E5DE-417B-98DC-1014E18D93F7}" dt="2024-09-12T21:49:09.079" v="280"/>
          <ac:graphicFrameMkLst>
            <pc:docMk/>
            <pc:sldMk cId="470499625" sldId="266"/>
            <ac:graphicFrameMk id="11" creationId="{AA9A8FB8-A14B-2260-CB77-ABE2FCEA1E89}"/>
          </ac:graphicFrameMkLst>
        </pc:graphicFrameChg>
        <pc:graphicFrameChg chg="add mod">
          <ac:chgData name="Sam Hossain" userId="252ad531-713f-471e-8cf5-9c365c40842d" providerId="ADAL" clId="{A48F0F82-E5DE-417B-98DC-1014E18D93F7}" dt="2024-09-12T21:50:16.258" v="281"/>
          <ac:graphicFrameMkLst>
            <pc:docMk/>
            <pc:sldMk cId="470499625" sldId="266"/>
            <ac:graphicFrameMk id="12" creationId="{9D092702-BAD0-C089-762A-17CD2BC5C39C}"/>
          </ac:graphicFrameMkLst>
        </pc:graphicFrameChg>
        <pc:picChg chg="add mod">
          <ac:chgData name="Sam Hossain" userId="252ad531-713f-471e-8cf5-9c365c40842d" providerId="ADAL" clId="{A48F0F82-E5DE-417B-98DC-1014E18D93F7}" dt="2024-09-12T21:41:46.646" v="253"/>
          <ac:picMkLst>
            <pc:docMk/>
            <pc:sldMk cId="470499625" sldId="266"/>
            <ac:picMk id="3074" creationId="{791DF8B7-98DE-6AEA-13BD-E884ADD75A94}"/>
          </ac:picMkLst>
        </pc:picChg>
      </pc:sldChg>
      <pc:sldChg chg="addSp delSp modSp add mod">
        <pc:chgData name="Sam Hossain" userId="252ad531-713f-471e-8cf5-9c365c40842d" providerId="ADAL" clId="{A48F0F82-E5DE-417B-98DC-1014E18D93F7}" dt="2024-09-14T01:53:11.739" v="1697" actId="27636"/>
        <pc:sldMkLst>
          <pc:docMk/>
          <pc:sldMk cId="2014347087" sldId="267"/>
        </pc:sldMkLst>
        <pc:spChg chg="mod">
          <ac:chgData name="Sam Hossain" userId="252ad531-713f-471e-8cf5-9c365c40842d" providerId="ADAL" clId="{A48F0F82-E5DE-417B-98DC-1014E18D93F7}" dt="2024-09-12T21:57:12.347" v="314" actId="20577"/>
          <ac:spMkLst>
            <pc:docMk/>
            <pc:sldMk cId="2014347087" sldId="267"/>
            <ac:spMk id="2" creationId="{4591B0AF-5628-6E1D-4722-6837EF5710D9}"/>
          </ac:spMkLst>
        </pc:spChg>
        <pc:spChg chg="add del mod">
          <ac:chgData name="Sam Hossain" userId="252ad531-713f-471e-8cf5-9c365c40842d" providerId="ADAL" clId="{A48F0F82-E5DE-417B-98DC-1014E18D93F7}" dt="2024-09-12T22:06:03.965" v="317"/>
          <ac:spMkLst>
            <pc:docMk/>
            <pc:sldMk cId="2014347087" sldId="267"/>
            <ac:spMk id="3" creationId="{F6A08715-CD6A-B9D1-6198-5A97A9AD319D}"/>
          </ac:spMkLst>
        </pc:spChg>
        <pc:spChg chg="add mod">
          <ac:chgData name="Sam Hossain" userId="252ad531-713f-471e-8cf5-9c365c40842d" providerId="ADAL" clId="{A48F0F82-E5DE-417B-98DC-1014E18D93F7}" dt="2024-09-14T01:53:11.739" v="1697" actId="27636"/>
          <ac:spMkLst>
            <pc:docMk/>
            <pc:sldMk cId="2014347087" sldId="267"/>
            <ac:spMk id="8" creationId="{F1B8840D-605C-FAE1-88AD-5B2F25B7D53D}"/>
          </ac:spMkLst>
        </pc:spChg>
        <pc:graphicFrameChg chg="del">
          <ac:chgData name="Sam Hossain" userId="252ad531-713f-471e-8cf5-9c365c40842d" providerId="ADAL" clId="{A48F0F82-E5DE-417B-98DC-1014E18D93F7}" dt="2024-09-12T22:07:02.349" v="318" actId="478"/>
          <ac:graphicFrameMkLst>
            <pc:docMk/>
            <pc:sldMk cId="2014347087" sldId="267"/>
            <ac:graphicFrameMk id="12" creationId="{9D092702-BAD0-C089-762A-17CD2BC5C39C}"/>
          </ac:graphicFrameMkLst>
        </pc:graphicFrameChg>
        <pc:picChg chg="del">
          <ac:chgData name="Sam Hossain" userId="252ad531-713f-471e-8cf5-9c365c40842d" providerId="ADAL" clId="{A48F0F82-E5DE-417B-98DC-1014E18D93F7}" dt="2024-09-12T22:06:01.927" v="316" actId="478"/>
          <ac:picMkLst>
            <pc:docMk/>
            <pc:sldMk cId="2014347087" sldId="267"/>
            <ac:picMk id="3074" creationId="{791DF8B7-98DE-6AEA-13BD-E884ADD75A94}"/>
          </ac:picMkLst>
        </pc:picChg>
        <pc:picChg chg="add">
          <ac:chgData name="Sam Hossain" userId="252ad531-713f-471e-8cf5-9c365c40842d" providerId="ADAL" clId="{A48F0F82-E5DE-417B-98DC-1014E18D93F7}" dt="2024-09-12T22:05:58.674" v="315"/>
          <ac:picMkLst>
            <pc:docMk/>
            <pc:sldMk cId="2014347087" sldId="267"/>
            <ac:picMk id="4098" creationId="{7B8586B6-CF22-0875-A06F-CC64A512CBEB}"/>
          </ac:picMkLst>
        </pc:picChg>
        <pc:picChg chg="add mod">
          <ac:chgData name="Sam Hossain" userId="252ad531-713f-471e-8cf5-9c365c40842d" providerId="ADAL" clId="{A48F0F82-E5DE-417B-98DC-1014E18D93F7}" dt="2024-09-12T22:06:03.965" v="317"/>
          <ac:picMkLst>
            <pc:docMk/>
            <pc:sldMk cId="2014347087" sldId="267"/>
            <ac:picMk id="4100" creationId="{F8A6FDD2-9D82-93D5-98DD-6CC803DFD847}"/>
          </ac:picMkLst>
        </pc:picChg>
      </pc:sldChg>
      <pc:sldChg chg="addSp delSp modSp add mod">
        <pc:chgData name="Sam Hossain" userId="252ad531-713f-471e-8cf5-9c365c40842d" providerId="ADAL" clId="{A48F0F82-E5DE-417B-98DC-1014E18D93F7}" dt="2024-09-14T01:53:11.605" v="1696" actId="27636"/>
        <pc:sldMkLst>
          <pc:docMk/>
          <pc:sldMk cId="2182635697" sldId="268"/>
        </pc:sldMkLst>
        <pc:spChg chg="mod">
          <ac:chgData name="Sam Hossain" userId="252ad531-713f-471e-8cf5-9c365c40842d" providerId="ADAL" clId="{A48F0F82-E5DE-417B-98DC-1014E18D93F7}" dt="2024-09-14T01:53:11.605" v="1696" actId="27636"/>
          <ac:spMkLst>
            <pc:docMk/>
            <pc:sldMk cId="2182635697" sldId="268"/>
            <ac:spMk id="2" creationId="{CDD13EA1-3ED8-0980-94F7-7B7A147B9B4A}"/>
          </ac:spMkLst>
        </pc:spChg>
        <pc:spChg chg="add del mod">
          <ac:chgData name="Sam Hossain" userId="252ad531-713f-471e-8cf5-9c365c40842d" providerId="ADAL" clId="{A48F0F82-E5DE-417B-98DC-1014E18D93F7}" dt="2024-09-12T22:17:16.390" v="333"/>
          <ac:spMkLst>
            <pc:docMk/>
            <pc:sldMk cId="2182635697" sldId="268"/>
            <ac:spMk id="3" creationId="{15A41B8A-E578-2A90-940C-4040B6719020}"/>
          </ac:spMkLst>
        </pc:spChg>
        <pc:spChg chg="del">
          <ac:chgData name="Sam Hossain" userId="252ad531-713f-471e-8cf5-9c365c40842d" providerId="ADAL" clId="{A48F0F82-E5DE-417B-98DC-1014E18D93F7}" dt="2024-09-12T22:17:58.191" v="336" actId="478"/>
          <ac:spMkLst>
            <pc:docMk/>
            <pc:sldMk cId="2182635697" sldId="268"/>
            <ac:spMk id="4" creationId="{BC66C7A1-B52A-E622-433C-6C1E0192095E}"/>
          </ac:spMkLst>
        </pc:spChg>
        <pc:spChg chg="add del">
          <ac:chgData name="Sam Hossain" userId="252ad531-713f-471e-8cf5-9c365c40842d" providerId="ADAL" clId="{A48F0F82-E5DE-417B-98DC-1014E18D93F7}" dt="2024-09-12T22:18:01.253" v="337" actId="478"/>
          <ac:spMkLst>
            <pc:docMk/>
            <pc:sldMk cId="2182635697" sldId="268"/>
            <ac:spMk id="8" creationId="{7D356F90-2BE5-02A2-BEDA-DCC6DE4C7956}"/>
          </ac:spMkLst>
        </pc:spChg>
        <pc:spChg chg="add del mod">
          <ac:chgData name="Sam Hossain" userId="252ad531-713f-471e-8cf5-9c365c40842d" providerId="ADAL" clId="{A48F0F82-E5DE-417B-98DC-1014E18D93F7}" dt="2024-09-12T22:17:58.191" v="336" actId="478"/>
          <ac:spMkLst>
            <pc:docMk/>
            <pc:sldMk cId="2182635697" sldId="268"/>
            <ac:spMk id="9" creationId="{72FAAD60-E0D3-43A6-FCD2-41482992879C}"/>
          </ac:spMkLst>
        </pc:spChg>
        <pc:spChg chg="add del mod">
          <ac:chgData name="Sam Hossain" userId="252ad531-713f-471e-8cf5-9c365c40842d" providerId="ADAL" clId="{A48F0F82-E5DE-417B-98DC-1014E18D93F7}" dt="2024-09-12T22:18:09.540" v="341"/>
          <ac:spMkLst>
            <pc:docMk/>
            <pc:sldMk cId="2182635697" sldId="268"/>
            <ac:spMk id="10" creationId="{92307887-28B6-FAF2-1E54-BF4E990D0B6D}"/>
          </ac:spMkLst>
        </pc:spChg>
        <pc:spChg chg="add mod">
          <ac:chgData name="Sam Hossain" userId="252ad531-713f-471e-8cf5-9c365c40842d" providerId="ADAL" clId="{A48F0F82-E5DE-417B-98DC-1014E18D93F7}" dt="2024-09-12T22:18:07.744" v="339"/>
          <ac:spMkLst>
            <pc:docMk/>
            <pc:sldMk cId="2182635697" sldId="268"/>
            <ac:spMk id="11" creationId="{FE265D6C-3A7B-4A0B-E8A3-DEFC756FE440}"/>
          </ac:spMkLst>
        </pc:spChg>
        <pc:picChg chg="del">
          <ac:chgData name="Sam Hossain" userId="252ad531-713f-471e-8cf5-9c365c40842d" providerId="ADAL" clId="{A48F0F82-E5DE-417B-98DC-1014E18D93F7}" dt="2024-09-12T22:17:06.752" v="332" actId="478"/>
          <ac:picMkLst>
            <pc:docMk/>
            <pc:sldMk cId="2182635697" sldId="268"/>
            <ac:picMk id="2050" creationId="{C944BD28-7223-9AAF-5DBB-1D9EBF802DEA}"/>
          </ac:picMkLst>
        </pc:picChg>
        <pc:picChg chg="add mod">
          <ac:chgData name="Sam Hossain" userId="252ad531-713f-471e-8cf5-9c365c40842d" providerId="ADAL" clId="{A48F0F82-E5DE-417B-98DC-1014E18D93F7}" dt="2024-09-12T22:17:16.390" v="333"/>
          <ac:picMkLst>
            <pc:docMk/>
            <pc:sldMk cId="2182635697" sldId="268"/>
            <ac:picMk id="7170" creationId="{4B94C802-7C48-28B9-D6F2-B13589C5ACAF}"/>
          </ac:picMkLst>
        </pc:picChg>
      </pc:sldChg>
      <pc:sldChg chg="addSp delSp modSp add mod">
        <pc:chgData name="Sam Hossain" userId="252ad531-713f-471e-8cf5-9c365c40842d" providerId="ADAL" clId="{A48F0F82-E5DE-417B-98DC-1014E18D93F7}" dt="2024-09-12T22:19:58.628" v="380"/>
        <pc:sldMkLst>
          <pc:docMk/>
          <pc:sldMk cId="3890045382" sldId="269"/>
        </pc:sldMkLst>
        <pc:spChg chg="mod">
          <ac:chgData name="Sam Hossain" userId="252ad531-713f-471e-8cf5-9c365c40842d" providerId="ADAL" clId="{A48F0F82-E5DE-417B-98DC-1014E18D93F7}" dt="2024-09-12T22:18:34.678" v="354" actId="20577"/>
          <ac:spMkLst>
            <pc:docMk/>
            <pc:sldMk cId="3890045382" sldId="269"/>
            <ac:spMk id="2" creationId="{4591B0AF-5628-6E1D-4722-6837EF5710D9}"/>
          </ac:spMkLst>
        </pc:spChg>
        <pc:spChg chg="add del mod">
          <ac:chgData name="Sam Hossain" userId="252ad531-713f-471e-8cf5-9c365c40842d" providerId="ADAL" clId="{A48F0F82-E5DE-417B-98DC-1014E18D93F7}" dt="2024-09-12T22:19:58.628" v="380"/>
          <ac:spMkLst>
            <pc:docMk/>
            <pc:sldMk cId="3890045382" sldId="269"/>
            <ac:spMk id="3" creationId="{7F40FF45-38F1-7C4D-790B-AC72E3768632}"/>
          </ac:spMkLst>
        </pc:spChg>
        <pc:spChg chg="add del mod">
          <ac:chgData name="Sam Hossain" userId="252ad531-713f-471e-8cf5-9c365c40842d" providerId="ADAL" clId="{A48F0F82-E5DE-417B-98DC-1014E18D93F7}" dt="2024-09-12T22:19:45.418" v="379" actId="255"/>
          <ac:spMkLst>
            <pc:docMk/>
            <pc:sldMk cId="3890045382" sldId="269"/>
            <ac:spMk id="8" creationId="{E7AF456F-E58B-944E-8832-515D4FDFEDDA}"/>
          </ac:spMkLst>
        </pc:spChg>
        <pc:spChg chg="add mod">
          <ac:chgData name="Sam Hossain" userId="252ad531-713f-471e-8cf5-9c365c40842d" providerId="ADAL" clId="{A48F0F82-E5DE-417B-98DC-1014E18D93F7}" dt="2024-09-12T22:19:02.006" v="363"/>
          <ac:spMkLst>
            <pc:docMk/>
            <pc:sldMk cId="3890045382" sldId="269"/>
            <ac:spMk id="9" creationId="{0DE9D49A-6F6B-F124-3E6E-4DD8327596C2}"/>
          </ac:spMkLst>
        </pc:spChg>
        <pc:spChg chg="add mod">
          <ac:chgData name="Sam Hossain" userId="252ad531-713f-471e-8cf5-9c365c40842d" providerId="ADAL" clId="{A48F0F82-E5DE-417B-98DC-1014E18D93F7}" dt="2024-09-12T22:19:16.215" v="365"/>
          <ac:spMkLst>
            <pc:docMk/>
            <pc:sldMk cId="3890045382" sldId="269"/>
            <ac:spMk id="10" creationId="{B3FD61AE-91B1-A456-4DB8-D0B4AE74C8E2}"/>
          </ac:spMkLst>
        </pc:spChg>
        <pc:graphicFrameChg chg="del">
          <ac:chgData name="Sam Hossain" userId="252ad531-713f-471e-8cf5-9c365c40842d" providerId="ADAL" clId="{A48F0F82-E5DE-417B-98DC-1014E18D93F7}" dt="2024-09-12T22:18:18.368" v="343" actId="478"/>
          <ac:graphicFrameMkLst>
            <pc:docMk/>
            <pc:sldMk cId="3890045382" sldId="269"/>
            <ac:graphicFrameMk id="12" creationId="{9D092702-BAD0-C089-762A-17CD2BC5C39C}"/>
          </ac:graphicFrameMkLst>
        </pc:graphicFrameChg>
        <pc:picChg chg="del">
          <ac:chgData name="Sam Hossain" userId="252ad531-713f-471e-8cf5-9c365c40842d" providerId="ADAL" clId="{A48F0F82-E5DE-417B-98DC-1014E18D93F7}" dt="2024-09-12T22:18:17.376" v="342" actId="478"/>
          <ac:picMkLst>
            <pc:docMk/>
            <pc:sldMk cId="3890045382" sldId="269"/>
            <ac:picMk id="3074" creationId="{791DF8B7-98DE-6AEA-13BD-E884ADD75A94}"/>
          </ac:picMkLst>
        </pc:picChg>
        <pc:picChg chg="add mod">
          <ac:chgData name="Sam Hossain" userId="252ad531-713f-471e-8cf5-9c365c40842d" providerId="ADAL" clId="{A48F0F82-E5DE-417B-98DC-1014E18D93F7}" dt="2024-09-12T22:19:58.628" v="380"/>
          <ac:picMkLst>
            <pc:docMk/>
            <pc:sldMk cId="3890045382" sldId="269"/>
            <ac:picMk id="6148" creationId="{E2536CB9-1DAA-2429-66DA-3777240AE102}"/>
          </ac:picMkLst>
        </pc:picChg>
      </pc:sldChg>
      <pc:sldChg chg="addSp delSp modSp add mod">
        <pc:chgData name="Sam Hossain" userId="252ad531-713f-471e-8cf5-9c365c40842d" providerId="ADAL" clId="{A48F0F82-E5DE-417B-98DC-1014E18D93F7}" dt="2024-09-12T22:21:38.428" v="399"/>
        <pc:sldMkLst>
          <pc:docMk/>
          <pc:sldMk cId="106072725" sldId="270"/>
        </pc:sldMkLst>
        <pc:spChg chg="mod">
          <ac:chgData name="Sam Hossain" userId="252ad531-713f-471e-8cf5-9c365c40842d" providerId="ADAL" clId="{A48F0F82-E5DE-417B-98DC-1014E18D93F7}" dt="2024-09-12T22:18:41.041" v="361" actId="20577"/>
          <ac:spMkLst>
            <pc:docMk/>
            <pc:sldMk cId="106072725" sldId="270"/>
            <ac:spMk id="2" creationId="{4591B0AF-5628-6E1D-4722-6837EF5710D9}"/>
          </ac:spMkLst>
        </pc:spChg>
        <pc:spChg chg="add del mod">
          <ac:chgData name="Sam Hossain" userId="252ad531-713f-471e-8cf5-9c365c40842d" providerId="ADAL" clId="{A48F0F82-E5DE-417B-98DC-1014E18D93F7}" dt="2024-09-12T22:21:38.428" v="399"/>
          <ac:spMkLst>
            <pc:docMk/>
            <pc:sldMk cId="106072725" sldId="270"/>
            <ac:spMk id="3" creationId="{64C976A1-D867-3DAD-0E25-C60B54310AE6}"/>
          </ac:spMkLst>
        </pc:spChg>
        <pc:spChg chg="add del mod">
          <ac:chgData name="Sam Hossain" userId="252ad531-713f-471e-8cf5-9c365c40842d" providerId="ADAL" clId="{A48F0F82-E5DE-417B-98DC-1014E18D93F7}" dt="2024-09-12T22:20:56.082" v="382" actId="478"/>
          <ac:spMkLst>
            <pc:docMk/>
            <pc:sldMk cId="106072725" sldId="270"/>
            <ac:spMk id="4" creationId="{DD4244FE-3926-E3FC-F503-8A7736F282B3}"/>
          </ac:spMkLst>
        </pc:spChg>
        <pc:spChg chg="del mod">
          <ac:chgData name="Sam Hossain" userId="252ad531-713f-471e-8cf5-9c365c40842d" providerId="ADAL" clId="{A48F0F82-E5DE-417B-98DC-1014E18D93F7}" dt="2024-09-12T22:20:45.847" v="381"/>
          <ac:spMkLst>
            <pc:docMk/>
            <pc:sldMk cId="106072725" sldId="270"/>
            <ac:spMk id="8" creationId="{F1B8840D-605C-FAE1-88AD-5B2F25B7D53D}"/>
          </ac:spMkLst>
        </pc:spChg>
        <pc:spChg chg="add del mod">
          <ac:chgData name="Sam Hossain" userId="252ad531-713f-471e-8cf5-9c365c40842d" providerId="ADAL" clId="{A48F0F82-E5DE-417B-98DC-1014E18D93F7}" dt="2024-09-12T22:21:20.208" v="392" actId="403"/>
          <ac:spMkLst>
            <pc:docMk/>
            <pc:sldMk cId="106072725" sldId="270"/>
            <ac:spMk id="9" creationId="{90B9F223-A841-6DA3-D593-8F3C22453D42}"/>
          </ac:spMkLst>
        </pc:spChg>
        <pc:spChg chg="add mod">
          <ac:chgData name="Sam Hossain" userId="252ad531-713f-471e-8cf5-9c365c40842d" providerId="ADAL" clId="{A48F0F82-E5DE-417B-98DC-1014E18D93F7}" dt="2024-09-12T22:21:11.673" v="384"/>
          <ac:spMkLst>
            <pc:docMk/>
            <pc:sldMk cId="106072725" sldId="270"/>
            <ac:spMk id="10" creationId="{DA61FAED-1C9E-59AC-6BB1-D4172D197353}"/>
          </ac:spMkLst>
        </pc:spChg>
        <pc:picChg chg="add del mod ord">
          <ac:chgData name="Sam Hossain" userId="252ad531-713f-471e-8cf5-9c365c40842d" providerId="ADAL" clId="{A48F0F82-E5DE-417B-98DC-1014E18D93F7}" dt="2024-09-12T22:21:34.793" v="396" actId="34307"/>
          <ac:picMkLst>
            <pc:docMk/>
            <pc:sldMk cId="106072725" sldId="270"/>
            <ac:picMk id="11" creationId="{6FCA5C84-819A-9219-D0AB-2A5C3570A8EA}"/>
          </ac:picMkLst>
        </pc:picChg>
        <pc:picChg chg="del">
          <ac:chgData name="Sam Hossain" userId="252ad531-713f-471e-8cf5-9c365c40842d" providerId="ADAL" clId="{A48F0F82-E5DE-417B-98DC-1014E18D93F7}" dt="2024-09-12T22:18:20.740" v="344" actId="478"/>
          <ac:picMkLst>
            <pc:docMk/>
            <pc:sldMk cId="106072725" sldId="270"/>
            <ac:picMk id="4100" creationId="{F8A6FDD2-9D82-93D5-98DD-6CC803DFD847}"/>
          </ac:picMkLst>
        </pc:picChg>
        <pc:picChg chg="add mod">
          <ac:chgData name="Sam Hossain" userId="252ad531-713f-471e-8cf5-9c365c40842d" providerId="ADAL" clId="{A48F0F82-E5DE-417B-98DC-1014E18D93F7}" dt="2024-09-12T22:21:38.428" v="399"/>
          <ac:picMkLst>
            <pc:docMk/>
            <pc:sldMk cId="106072725" sldId="270"/>
            <ac:picMk id="5124" creationId="{45A170CA-4C6B-CE76-AA63-3C69BEE05135}"/>
          </ac:picMkLst>
        </pc:picChg>
      </pc:sldChg>
      <pc:sldChg chg="addSp delSp modSp new mod ord">
        <pc:chgData name="Sam Hossain" userId="252ad531-713f-471e-8cf5-9c365c40842d" providerId="ADAL" clId="{A48F0F82-E5DE-417B-98DC-1014E18D93F7}" dt="2024-09-12T22:34:02.454" v="484" actId="20577"/>
        <pc:sldMkLst>
          <pc:docMk/>
          <pc:sldMk cId="2082007034" sldId="271"/>
        </pc:sldMkLst>
        <pc:spChg chg="mod">
          <ac:chgData name="Sam Hossain" userId="252ad531-713f-471e-8cf5-9c365c40842d" providerId="ADAL" clId="{A48F0F82-E5DE-417B-98DC-1014E18D93F7}" dt="2024-09-12T22:34:02.454" v="484" actId="20577"/>
          <ac:spMkLst>
            <pc:docMk/>
            <pc:sldMk cId="2082007034" sldId="271"/>
            <ac:spMk id="2" creationId="{782AAD6A-6EA7-EEB3-3882-E868EC55554B}"/>
          </ac:spMkLst>
        </pc:spChg>
        <pc:spChg chg="del">
          <ac:chgData name="Sam Hossain" userId="252ad531-713f-471e-8cf5-9c365c40842d" providerId="ADAL" clId="{A48F0F82-E5DE-417B-98DC-1014E18D93F7}" dt="2024-09-12T22:33:27.475" v="476"/>
          <ac:spMkLst>
            <pc:docMk/>
            <pc:sldMk cId="2082007034" sldId="271"/>
            <ac:spMk id="3" creationId="{4A5F94F8-2EC4-8B0C-3534-21FA593D300C}"/>
          </ac:spMkLst>
        </pc:spChg>
        <pc:spChg chg="add del mod">
          <ac:chgData name="Sam Hossain" userId="252ad531-713f-471e-8cf5-9c365c40842d" providerId="ADAL" clId="{A48F0F82-E5DE-417B-98DC-1014E18D93F7}" dt="2024-09-12T22:33:54.917" v="483" actId="20577"/>
          <ac:spMkLst>
            <pc:docMk/>
            <pc:sldMk cId="2082007034" sldId="271"/>
            <ac:spMk id="4" creationId="{D1BC3D77-5B5C-65C2-33FE-69A0BA5567EF}"/>
          </ac:spMkLst>
        </pc:spChg>
        <pc:spChg chg="add mod">
          <ac:chgData name="Sam Hossain" userId="252ad531-713f-471e-8cf5-9c365c40842d" providerId="ADAL" clId="{A48F0F82-E5DE-417B-98DC-1014E18D93F7}" dt="2024-09-12T22:33:51.014" v="478"/>
          <ac:spMkLst>
            <pc:docMk/>
            <pc:sldMk cId="2082007034" sldId="271"/>
            <ac:spMk id="8" creationId="{20B4423F-0045-2952-7ED5-F299879BBFCE}"/>
          </ac:spMkLst>
        </pc:spChg>
        <pc:picChg chg="add mod">
          <ac:chgData name="Sam Hossain" userId="252ad531-713f-471e-8cf5-9c365c40842d" providerId="ADAL" clId="{A48F0F82-E5DE-417B-98DC-1014E18D93F7}" dt="2024-09-12T22:33:27.475" v="476"/>
          <ac:picMkLst>
            <pc:docMk/>
            <pc:sldMk cId="2082007034" sldId="271"/>
            <ac:picMk id="8194" creationId="{D1DD6EA6-EC12-9A99-0375-CE9CE90CB4C1}"/>
          </ac:picMkLst>
        </pc:picChg>
      </pc:sldChg>
      <pc:sldChg chg="modSp add del mod">
        <pc:chgData name="Sam Hossain" userId="252ad531-713f-471e-8cf5-9c365c40842d" providerId="ADAL" clId="{A48F0F82-E5DE-417B-98DC-1014E18D93F7}" dt="2024-09-12T22:59:50.877" v="491" actId="47"/>
        <pc:sldMkLst>
          <pc:docMk/>
          <pc:sldMk cId="108289892" sldId="272"/>
        </pc:sldMkLst>
        <pc:spChg chg="mod">
          <ac:chgData name="Sam Hossain" userId="252ad531-713f-471e-8cf5-9c365c40842d" providerId="ADAL" clId="{A48F0F82-E5DE-417B-98DC-1014E18D93F7}" dt="2024-09-12T22:59:45.477" v="490" actId="20577"/>
          <ac:spMkLst>
            <pc:docMk/>
            <pc:sldMk cId="108289892" sldId="272"/>
            <ac:spMk id="2" creationId="{4591B0AF-5628-6E1D-4722-6837EF5710D9}"/>
          </ac:spMkLst>
        </pc:spChg>
      </pc:sldChg>
      <pc:sldChg chg="addSp delSp modSp add mod">
        <pc:chgData name="Sam Hossain" userId="252ad531-713f-471e-8cf5-9c365c40842d" providerId="ADAL" clId="{A48F0F82-E5DE-417B-98DC-1014E18D93F7}" dt="2024-09-14T01:53:11.944" v="1705" actId="27636"/>
        <pc:sldMkLst>
          <pc:docMk/>
          <pc:sldMk cId="569335305" sldId="272"/>
        </pc:sldMkLst>
        <pc:spChg chg="mod">
          <ac:chgData name="Sam Hossain" userId="252ad531-713f-471e-8cf5-9c365c40842d" providerId="ADAL" clId="{A48F0F82-E5DE-417B-98DC-1014E18D93F7}" dt="2024-09-12T22:59:58.126" v="497" actId="20577"/>
          <ac:spMkLst>
            <pc:docMk/>
            <pc:sldMk cId="569335305" sldId="272"/>
            <ac:spMk id="2" creationId="{4591B0AF-5628-6E1D-4722-6837EF5710D9}"/>
          </ac:spMkLst>
        </pc:spChg>
        <pc:spChg chg="add del mod">
          <ac:chgData name="Sam Hossain" userId="252ad531-713f-471e-8cf5-9c365c40842d" providerId="ADAL" clId="{A48F0F82-E5DE-417B-98DC-1014E18D93F7}" dt="2024-09-12T23:03:00.878" v="499"/>
          <ac:spMkLst>
            <pc:docMk/>
            <pc:sldMk cId="569335305" sldId="272"/>
            <ac:spMk id="3" creationId="{71C53650-DB3D-FCD5-42E8-33DB47A5E160}"/>
          </ac:spMkLst>
        </pc:spChg>
        <pc:spChg chg="add">
          <ac:chgData name="Sam Hossain" userId="252ad531-713f-471e-8cf5-9c365c40842d" providerId="ADAL" clId="{A48F0F82-E5DE-417B-98DC-1014E18D93F7}" dt="2024-09-12T23:03:24.811" v="500"/>
          <ac:spMkLst>
            <pc:docMk/>
            <pc:sldMk cId="569335305" sldId="272"/>
            <ac:spMk id="4" creationId="{82A423C7-733D-2B92-BDAA-E64D05A87523}"/>
          </ac:spMkLst>
        </pc:spChg>
        <pc:spChg chg="mod">
          <ac:chgData name="Sam Hossain" userId="252ad531-713f-471e-8cf5-9c365c40842d" providerId="ADAL" clId="{A48F0F82-E5DE-417B-98DC-1014E18D93F7}" dt="2024-09-14T01:53:11.944" v="1705" actId="27636"/>
          <ac:spMkLst>
            <pc:docMk/>
            <pc:sldMk cId="569335305" sldId="272"/>
            <ac:spMk id="7" creationId="{FA6DB750-30F8-BF9A-7084-4D5DF0F3CDFB}"/>
          </ac:spMkLst>
        </pc:spChg>
        <pc:spChg chg="add mod">
          <ac:chgData name="Sam Hossain" userId="252ad531-713f-471e-8cf5-9c365c40842d" providerId="ADAL" clId="{A48F0F82-E5DE-417B-98DC-1014E18D93F7}" dt="2024-09-12T23:03:43.459" v="503"/>
          <ac:spMkLst>
            <pc:docMk/>
            <pc:sldMk cId="569335305" sldId="272"/>
            <ac:spMk id="8" creationId="{8E93748D-CB1A-41D4-2319-EE677C9C4E3E}"/>
          </ac:spMkLst>
        </pc:spChg>
        <pc:spChg chg="add del mod">
          <ac:chgData name="Sam Hossain" userId="252ad531-713f-471e-8cf5-9c365c40842d" providerId="ADAL" clId="{A48F0F82-E5DE-417B-98DC-1014E18D93F7}" dt="2024-09-12T23:03:49.587" v="507" actId="20577"/>
          <ac:spMkLst>
            <pc:docMk/>
            <pc:sldMk cId="569335305" sldId="272"/>
            <ac:spMk id="9" creationId="{90B9F223-A841-6DA3-D593-8F3C22453D42}"/>
          </ac:spMkLst>
        </pc:spChg>
        <pc:picChg chg="del">
          <ac:chgData name="Sam Hossain" userId="252ad531-713f-471e-8cf5-9c365c40842d" providerId="ADAL" clId="{A48F0F82-E5DE-417B-98DC-1014E18D93F7}" dt="2024-09-12T23:02:58.482" v="498" actId="478"/>
          <ac:picMkLst>
            <pc:docMk/>
            <pc:sldMk cId="569335305" sldId="272"/>
            <ac:picMk id="5124" creationId="{45A170CA-4C6B-CE76-AA63-3C69BEE05135}"/>
          </ac:picMkLst>
        </pc:picChg>
        <pc:picChg chg="add mod">
          <ac:chgData name="Sam Hossain" userId="252ad531-713f-471e-8cf5-9c365c40842d" providerId="ADAL" clId="{A48F0F82-E5DE-417B-98DC-1014E18D93F7}" dt="2024-09-12T23:03:00.878" v="499"/>
          <ac:picMkLst>
            <pc:docMk/>
            <pc:sldMk cId="569335305" sldId="272"/>
            <ac:picMk id="9218" creationId="{A29C3E9E-716E-ACB0-9064-2D9790016AA7}"/>
          </ac:picMkLst>
        </pc:picChg>
      </pc:sldChg>
      <pc:sldChg chg="modSp mod">
        <pc:chgData name="Sam Hossain" userId="252ad531-713f-471e-8cf5-9c365c40842d" providerId="ADAL" clId="{A48F0F82-E5DE-417B-98DC-1014E18D93F7}" dt="2024-09-14T01:53:11.979" v="1707" actId="27636"/>
        <pc:sldMkLst>
          <pc:docMk/>
          <pc:sldMk cId="1959906516" sldId="273"/>
        </pc:sldMkLst>
        <pc:spChg chg="mod">
          <ac:chgData name="Sam Hossain" userId="252ad531-713f-471e-8cf5-9c365c40842d" providerId="ADAL" clId="{A48F0F82-E5DE-417B-98DC-1014E18D93F7}" dt="2024-09-14T01:53:11.979" v="1707" actId="27636"/>
          <ac:spMkLst>
            <pc:docMk/>
            <pc:sldMk cId="1959906516" sldId="273"/>
            <ac:spMk id="7" creationId="{FA6DB750-30F8-BF9A-7084-4D5DF0F3CDFB}"/>
          </ac:spMkLst>
        </pc:spChg>
        <pc:spChg chg="mod">
          <ac:chgData name="Sam Hossain" userId="252ad531-713f-471e-8cf5-9c365c40842d" providerId="ADAL" clId="{A48F0F82-E5DE-417B-98DC-1014E18D93F7}" dt="2024-09-14T01:53:11.976" v="1706" actId="27636"/>
          <ac:spMkLst>
            <pc:docMk/>
            <pc:sldMk cId="1959906516" sldId="273"/>
            <ac:spMk id="9" creationId="{90B9F223-A841-6DA3-D593-8F3C22453D42}"/>
          </ac:spMkLst>
        </pc:spChg>
      </pc:sldChg>
      <pc:sldChg chg="addSp delSp modSp add mod">
        <pc:chgData name="Sam Hossain" userId="252ad531-713f-471e-8cf5-9c365c40842d" providerId="ADAL" clId="{A48F0F82-E5DE-417B-98DC-1014E18D93F7}" dt="2024-09-12T23:07:19.142" v="524" actId="20577"/>
        <pc:sldMkLst>
          <pc:docMk/>
          <pc:sldMk cId="3572313422" sldId="273"/>
        </pc:sldMkLst>
        <pc:spChg chg="mod">
          <ac:chgData name="Sam Hossain" userId="252ad531-713f-471e-8cf5-9c365c40842d" providerId="ADAL" clId="{A48F0F82-E5DE-417B-98DC-1014E18D93F7}" dt="2024-09-12T23:04:39.608" v="515" actId="20577"/>
          <ac:spMkLst>
            <pc:docMk/>
            <pc:sldMk cId="3572313422" sldId="273"/>
            <ac:spMk id="2" creationId="{4591B0AF-5628-6E1D-4722-6837EF5710D9}"/>
          </ac:spMkLst>
        </pc:spChg>
        <pc:spChg chg="add del mod">
          <ac:chgData name="Sam Hossain" userId="252ad531-713f-471e-8cf5-9c365c40842d" providerId="ADAL" clId="{A48F0F82-E5DE-417B-98DC-1014E18D93F7}" dt="2024-09-12T23:04:33.278" v="510"/>
          <ac:spMkLst>
            <pc:docMk/>
            <pc:sldMk cId="3572313422" sldId="273"/>
            <ac:spMk id="3" creationId="{758E3A91-668F-2C2D-7D28-AD6EF4F46A9B}"/>
          </ac:spMkLst>
        </pc:spChg>
        <pc:spChg chg="add mod">
          <ac:chgData name="Sam Hossain" userId="252ad531-713f-471e-8cf5-9c365c40842d" providerId="ADAL" clId="{A48F0F82-E5DE-417B-98DC-1014E18D93F7}" dt="2024-09-12T23:05:03.824" v="518"/>
          <ac:spMkLst>
            <pc:docMk/>
            <pc:sldMk cId="3572313422" sldId="273"/>
            <ac:spMk id="4" creationId="{716044D9-0EF3-6FD2-FC9C-9919A54B9520}"/>
          </ac:spMkLst>
        </pc:spChg>
        <pc:spChg chg="add mod">
          <ac:chgData name="Sam Hossain" userId="252ad531-713f-471e-8cf5-9c365c40842d" providerId="ADAL" clId="{A48F0F82-E5DE-417B-98DC-1014E18D93F7}" dt="2024-09-12T23:07:14.577" v="520"/>
          <ac:spMkLst>
            <pc:docMk/>
            <pc:sldMk cId="3572313422" sldId="273"/>
            <ac:spMk id="8" creationId="{19678EBB-8145-A788-773C-031455A9199C}"/>
          </ac:spMkLst>
        </pc:spChg>
        <pc:spChg chg="add del mod">
          <ac:chgData name="Sam Hossain" userId="252ad531-713f-471e-8cf5-9c365c40842d" providerId="ADAL" clId="{A48F0F82-E5DE-417B-98DC-1014E18D93F7}" dt="2024-09-12T23:07:19.142" v="524" actId="20577"/>
          <ac:spMkLst>
            <pc:docMk/>
            <pc:sldMk cId="3572313422" sldId="273"/>
            <ac:spMk id="9" creationId="{90B9F223-A841-6DA3-D593-8F3C22453D42}"/>
          </ac:spMkLst>
        </pc:spChg>
        <pc:picChg chg="del">
          <ac:chgData name="Sam Hossain" userId="252ad531-713f-471e-8cf5-9c365c40842d" providerId="ADAL" clId="{A48F0F82-E5DE-417B-98DC-1014E18D93F7}" dt="2024-09-12T23:04:31.197" v="509" actId="478"/>
          <ac:picMkLst>
            <pc:docMk/>
            <pc:sldMk cId="3572313422" sldId="273"/>
            <ac:picMk id="9218" creationId="{A29C3E9E-716E-ACB0-9064-2D9790016AA7}"/>
          </ac:picMkLst>
        </pc:picChg>
        <pc:picChg chg="add mod">
          <ac:chgData name="Sam Hossain" userId="252ad531-713f-471e-8cf5-9c365c40842d" providerId="ADAL" clId="{A48F0F82-E5DE-417B-98DC-1014E18D93F7}" dt="2024-09-12T23:04:33.278" v="510"/>
          <ac:picMkLst>
            <pc:docMk/>
            <pc:sldMk cId="3572313422" sldId="273"/>
            <ac:picMk id="11266" creationId="{ECD91CFA-2536-2C03-36EB-5A0468F3B229}"/>
          </ac:picMkLst>
        </pc:picChg>
      </pc:sldChg>
      <pc:sldChg chg="addSp delSp modSp del mod">
        <pc:chgData name="Sam Hossain" userId="252ad531-713f-471e-8cf5-9c365c40842d" providerId="ADAL" clId="{A48F0F82-E5DE-417B-98DC-1014E18D93F7}" dt="2024-09-14T01:53:55.312" v="1725" actId="2696"/>
        <pc:sldMkLst>
          <pc:docMk/>
          <pc:sldMk cId="2752550845" sldId="275"/>
        </pc:sldMkLst>
        <pc:spChg chg="del mod">
          <ac:chgData name="Sam Hossain" userId="252ad531-713f-471e-8cf5-9c365c40842d" providerId="ADAL" clId="{A48F0F82-E5DE-417B-98DC-1014E18D93F7}" dt="2024-09-14T01:53:28.367" v="1722" actId="478"/>
          <ac:spMkLst>
            <pc:docMk/>
            <pc:sldMk cId="2752550845" sldId="275"/>
            <ac:spMk id="3" creationId="{CF9526C3-3ACF-4BA5-FDAD-B4ECF8F453BC}"/>
          </ac:spMkLst>
        </pc:spChg>
        <pc:spChg chg="del">
          <ac:chgData name="Sam Hossain" userId="252ad531-713f-471e-8cf5-9c365c40842d" providerId="ADAL" clId="{A48F0F82-E5DE-417B-98DC-1014E18D93F7}" dt="2024-09-14T01:53:26.420" v="1721" actId="478"/>
          <ac:spMkLst>
            <pc:docMk/>
            <pc:sldMk cId="2752550845" sldId="275"/>
            <ac:spMk id="4" creationId="{FFE10A63-57BC-253E-3408-764DA700BB3D}"/>
          </ac:spMkLst>
        </pc:spChg>
        <pc:spChg chg="add mod">
          <ac:chgData name="Sam Hossain" userId="252ad531-713f-471e-8cf5-9c365c40842d" providerId="ADAL" clId="{A48F0F82-E5DE-417B-98DC-1014E18D93F7}" dt="2024-09-14T01:53:09.765" v="1694" actId="27636"/>
          <ac:spMkLst>
            <pc:docMk/>
            <pc:sldMk cId="2752550845" sldId="275"/>
            <ac:spMk id="8" creationId="{F1909AD9-A935-F3E9-8990-77D81CF3D442}"/>
          </ac:spMkLst>
        </pc:spChg>
        <pc:spChg chg="add mod">
          <ac:chgData name="Sam Hossain" userId="252ad531-713f-471e-8cf5-9c365c40842d" providerId="ADAL" clId="{A48F0F82-E5DE-417B-98DC-1014E18D93F7}" dt="2024-09-14T01:53:28.367" v="1722" actId="478"/>
          <ac:spMkLst>
            <pc:docMk/>
            <pc:sldMk cId="2752550845" sldId="275"/>
            <ac:spMk id="10" creationId="{80218875-09CA-4C62-70FB-A0F811E1C0F3}"/>
          </ac:spMkLst>
        </pc:spChg>
      </pc:sldChg>
      <pc:sldChg chg="modSp mod">
        <pc:chgData name="Sam Hossain" userId="252ad531-713f-471e-8cf5-9c365c40842d" providerId="ADAL" clId="{A48F0F82-E5DE-417B-98DC-1014E18D93F7}" dt="2024-09-14T01:53:12.001" v="1708" actId="27636"/>
        <pc:sldMkLst>
          <pc:docMk/>
          <pc:sldMk cId="4051888184" sldId="277"/>
        </pc:sldMkLst>
        <pc:spChg chg="mod">
          <ac:chgData name="Sam Hossain" userId="252ad531-713f-471e-8cf5-9c365c40842d" providerId="ADAL" clId="{A48F0F82-E5DE-417B-98DC-1014E18D93F7}" dt="2024-09-14T01:53:12.001" v="1708" actId="27636"/>
          <ac:spMkLst>
            <pc:docMk/>
            <pc:sldMk cId="4051888184" sldId="277"/>
            <ac:spMk id="7" creationId="{C1ECF24E-B6C7-3E4A-180B-D4FBF7051916}"/>
          </ac:spMkLst>
        </pc:spChg>
      </pc:sldChg>
      <pc:sldChg chg="modSp mod">
        <pc:chgData name="Sam Hossain" userId="252ad531-713f-471e-8cf5-9c365c40842d" providerId="ADAL" clId="{A48F0F82-E5DE-417B-98DC-1014E18D93F7}" dt="2024-09-14T01:53:11.914" v="1703" actId="27636"/>
        <pc:sldMkLst>
          <pc:docMk/>
          <pc:sldMk cId="2603040110" sldId="278"/>
        </pc:sldMkLst>
        <pc:spChg chg="mod">
          <ac:chgData name="Sam Hossain" userId="252ad531-713f-471e-8cf5-9c365c40842d" providerId="ADAL" clId="{A48F0F82-E5DE-417B-98DC-1014E18D93F7}" dt="2024-09-14T01:53:11.914" v="1703" actId="27636"/>
          <ac:spMkLst>
            <pc:docMk/>
            <pc:sldMk cId="2603040110" sldId="278"/>
            <ac:spMk id="7" creationId="{1730F4D4-7A0A-AD21-F9CB-ABE241AE531C}"/>
          </ac:spMkLst>
        </pc:spChg>
      </pc:sldChg>
      <pc:sldChg chg="modSp mod">
        <pc:chgData name="Sam Hossain" userId="252ad531-713f-471e-8cf5-9c365c40842d" providerId="ADAL" clId="{A48F0F82-E5DE-417B-98DC-1014E18D93F7}" dt="2024-09-14T01:53:12.060" v="1711" actId="27636"/>
        <pc:sldMkLst>
          <pc:docMk/>
          <pc:sldMk cId="2349031765" sldId="279"/>
        </pc:sldMkLst>
        <pc:spChg chg="mod">
          <ac:chgData name="Sam Hossain" userId="252ad531-713f-471e-8cf5-9c365c40842d" providerId="ADAL" clId="{A48F0F82-E5DE-417B-98DC-1014E18D93F7}" dt="2024-09-14T01:53:12.060" v="1711" actId="27636"/>
          <ac:spMkLst>
            <pc:docMk/>
            <pc:sldMk cId="2349031765" sldId="279"/>
            <ac:spMk id="2" creationId="{AEBAE660-7AB5-2E48-6C11-104E06BEFAC7}"/>
          </ac:spMkLst>
        </pc:spChg>
        <pc:spChg chg="mod">
          <ac:chgData name="Sam Hossain" userId="252ad531-713f-471e-8cf5-9c365c40842d" providerId="ADAL" clId="{A48F0F82-E5DE-417B-98DC-1014E18D93F7}" dt="2024-09-14T01:53:12.057" v="1710" actId="27636"/>
          <ac:spMkLst>
            <pc:docMk/>
            <pc:sldMk cId="2349031765" sldId="279"/>
            <ac:spMk id="7" creationId="{EA008B52-66F3-BE4D-BAEC-20A551AB326B}"/>
          </ac:spMkLst>
        </pc:spChg>
      </pc:sldChg>
      <pc:sldChg chg="addSp delSp modSp mod">
        <pc:chgData name="Sam Hossain" userId="252ad531-713f-471e-8cf5-9c365c40842d" providerId="ADAL" clId="{A48F0F82-E5DE-417B-98DC-1014E18D93F7}" dt="2024-09-14T13:25:53.895" v="2095" actId="20577"/>
        <pc:sldMkLst>
          <pc:docMk/>
          <pc:sldMk cId="1610116970" sldId="281"/>
        </pc:sldMkLst>
        <pc:spChg chg="mod">
          <ac:chgData name="Sam Hossain" userId="252ad531-713f-471e-8cf5-9c365c40842d" providerId="ADAL" clId="{A48F0F82-E5DE-417B-98DC-1014E18D93F7}" dt="2024-09-14T13:25:53.895" v="2095" actId="20577"/>
          <ac:spMkLst>
            <pc:docMk/>
            <pc:sldMk cId="1610116970" sldId="281"/>
            <ac:spMk id="2" creationId="{39EBEC39-B7F1-5823-498B-72BC0F4FB92E}"/>
          </ac:spMkLst>
        </pc:spChg>
        <pc:spChg chg="add del">
          <ac:chgData name="Sam Hossain" userId="252ad531-713f-471e-8cf5-9c365c40842d" providerId="ADAL" clId="{A48F0F82-E5DE-417B-98DC-1014E18D93F7}" dt="2024-09-14T00:10:55.962" v="1061" actId="22"/>
          <ac:spMkLst>
            <pc:docMk/>
            <pc:sldMk cId="1610116970" sldId="281"/>
            <ac:spMk id="9" creationId="{E84C0B6C-ED8B-3554-46B1-00A9E1CDDAA1}"/>
          </ac:spMkLst>
        </pc:spChg>
      </pc:sldChg>
      <pc:sldChg chg="del">
        <pc:chgData name="Sam Hossain" userId="252ad531-713f-471e-8cf5-9c365c40842d" providerId="ADAL" clId="{A48F0F82-E5DE-417B-98DC-1014E18D93F7}" dt="2024-09-13T23:55:33.161" v="963" actId="47"/>
        <pc:sldMkLst>
          <pc:docMk/>
          <pc:sldMk cId="942738446" sldId="282"/>
        </pc:sldMkLst>
      </pc:sldChg>
      <pc:sldChg chg="addSp delSp modSp mod">
        <pc:chgData name="Sam Hossain" userId="252ad531-713f-471e-8cf5-9c365c40842d" providerId="ADAL" clId="{A48F0F82-E5DE-417B-98DC-1014E18D93F7}" dt="2024-09-14T02:41:21.268" v="2043" actId="14100"/>
        <pc:sldMkLst>
          <pc:docMk/>
          <pc:sldMk cId="3552322891" sldId="283"/>
        </pc:sldMkLst>
        <pc:spChg chg="mod">
          <ac:chgData name="Sam Hossain" userId="252ad531-713f-471e-8cf5-9c365c40842d" providerId="ADAL" clId="{A48F0F82-E5DE-417B-98DC-1014E18D93F7}" dt="2024-09-14T01:53:12.168" v="1719" actId="27636"/>
          <ac:spMkLst>
            <pc:docMk/>
            <pc:sldMk cId="3552322891" sldId="283"/>
            <ac:spMk id="6" creationId="{F918443A-C560-DB57-417B-CD1AD833C85E}"/>
          </ac:spMkLst>
        </pc:spChg>
        <pc:spChg chg="del">
          <ac:chgData name="Sam Hossain" userId="252ad531-713f-471e-8cf5-9c365c40842d" providerId="ADAL" clId="{A48F0F82-E5DE-417B-98DC-1014E18D93F7}" dt="2024-09-14T02:40:05.697" v="2029"/>
          <ac:spMkLst>
            <pc:docMk/>
            <pc:sldMk cId="3552322891" sldId="283"/>
            <ac:spMk id="9" creationId="{F37340A8-3597-1F54-B301-7E133155C428}"/>
          </ac:spMkLst>
        </pc:spChg>
        <pc:spChg chg="add del mod">
          <ac:chgData name="Sam Hossain" userId="252ad531-713f-471e-8cf5-9c365c40842d" providerId="ADAL" clId="{A48F0F82-E5DE-417B-98DC-1014E18D93F7}" dt="2024-09-14T02:40:11.945" v="2031"/>
          <ac:spMkLst>
            <pc:docMk/>
            <pc:sldMk cId="3552322891" sldId="283"/>
            <ac:spMk id="11" creationId="{D21B1DAF-6175-BF80-E3B8-958B64A2470C}"/>
          </ac:spMkLst>
        </pc:spChg>
        <pc:spChg chg="mod">
          <ac:chgData name="Sam Hossain" userId="252ad531-713f-471e-8cf5-9c365c40842d" providerId="ADAL" clId="{A48F0F82-E5DE-417B-98DC-1014E18D93F7}" dt="2024-09-14T02:41:15.614" v="2042" actId="1076"/>
          <ac:spMkLst>
            <pc:docMk/>
            <pc:sldMk cId="3552322891" sldId="283"/>
            <ac:spMk id="12" creationId="{3BEAD3DF-7D64-572A-07E7-D283CB293783}"/>
          </ac:spMkLst>
        </pc:spChg>
        <pc:picChg chg="add mod">
          <ac:chgData name="Sam Hossain" userId="252ad531-713f-471e-8cf5-9c365c40842d" providerId="ADAL" clId="{A48F0F82-E5DE-417B-98DC-1014E18D93F7}" dt="2024-09-14T02:41:21.268" v="2043" actId="14100"/>
          <ac:picMkLst>
            <pc:docMk/>
            <pc:sldMk cId="3552322891" sldId="283"/>
            <ac:picMk id="3" creationId="{53172E29-3DA7-104D-B52D-7446C3AACA4B}"/>
          </ac:picMkLst>
        </pc:picChg>
        <pc:picChg chg="del">
          <ac:chgData name="Sam Hossain" userId="252ad531-713f-471e-8cf5-9c365c40842d" providerId="ADAL" clId="{A48F0F82-E5DE-417B-98DC-1014E18D93F7}" dt="2024-09-14T02:40:10.471" v="2030" actId="21"/>
          <ac:picMkLst>
            <pc:docMk/>
            <pc:sldMk cId="3552322891" sldId="283"/>
            <ac:picMk id="7" creationId="{E9EA7BF5-F3F4-A383-E985-398CC1530BD9}"/>
          </ac:picMkLst>
        </pc:picChg>
        <pc:picChg chg="del">
          <ac:chgData name="Sam Hossain" userId="252ad531-713f-471e-8cf5-9c365c40842d" providerId="ADAL" clId="{A48F0F82-E5DE-417B-98DC-1014E18D93F7}" dt="2024-09-14T02:40:04.448" v="2028" actId="21"/>
          <ac:picMkLst>
            <pc:docMk/>
            <pc:sldMk cId="3552322891" sldId="283"/>
            <ac:picMk id="8" creationId="{53172E29-3DA7-104D-B52D-7446C3AACA4B}"/>
          </ac:picMkLst>
        </pc:picChg>
        <pc:picChg chg="add mod">
          <ac:chgData name="Sam Hossain" userId="252ad531-713f-471e-8cf5-9c365c40842d" providerId="ADAL" clId="{A48F0F82-E5DE-417B-98DC-1014E18D93F7}" dt="2024-09-14T02:40:43.357" v="2038" actId="1076"/>
          <ac:picMkLst>
            <pc:docMk/>
            <pc:sldMk cId="3552322891" sldId="283"/>
            <ac:picMk id="13" creationId="{E9EA7BF5-F3F4-A383-E985-398CC1530BD9}"/>
          </ac:picMkLst>
        </pc:picChg>
      </pc:sldChg>
      <pc:sldChg chg="modSp mod">
        <pc:chgData name="Sam Hossain" userId="252ad531-713f-471e-8cf5-9c365c40842d" providerId="ADAL" clId="{A48F0F82-E5DE-417B-98DC-1014E18D93F7}" dt="2024-09-14T02:42:58.799" v="2064" actId="14100"/>
        <pc:sldMkLst>
          <pc:docMk/>
          <pc:sldMk cId="3977315761" sldId="285"/>
        </pc:sldMkLst>
        <pc:spChg chg="mod">
          <ac:chgData name="Sam Hossain" userId="252ad531-713f-471e-8cf5-9c365c40842d" providerId="ADAL" clId="{A48F0F82-E5DE-417B-98DC-1014E18D93F7}" dt="2024-09-14T01:53:12.154" v="1718" actId="27636"/>
          <ac:spMkLst>
            <pc:docMk/>
            <pc:sldMk cId="3977315761" sldId="285"/>
            <ac:spMk id="2" creationId="{4BE806AC-8169-A0CF-BD64-118A8DEF8509}"/>
          </ac:spMkLst>
        </pc:spChg>
        <pc:spChg chg="mod">
          <ac:chgData name="Sam Hossain" userId="252ad531-713f-471e-8cf5-9c365c40842d" providerId="ADAL" clId="{A48F0F82-E5DE-417B-98DC-1014E18D93F7}" dt="2024-09-14T01:53:12.151" v="1717" actId="27636"/>
          <ac:spMkLst>
            <pc:docMk/>
            <pc:sldMk cId="3977315761" sldId="285"/>
            <ac:spMk id="6" creationId="{6CAD6B27-14D4-47A8-7F55-DAA7DAFB524D}"/>
          </ac:spMkLst>
        </pc:spChg>
        <pc:picChg chg="mod">
          <ac:chgData name="Sam Hossain" userId="252ad531-713f-471e-8cf5-9c365c40842d" providerId="ADAL" clId="{A48F0F82-E5DE-417B-98DC-1014E18D93F7}" dt="2024-09-14T02:42:58.799" v="2064" actId="14100"/>
          <ac:picMkLst>
            <pc:docMk/>
            <pc:sldMk cId="3977315761" sldId="285"/>
            <ac:picMk id="7" creationId="{44E72D43-4E9A-2765-A43D-1A1E92CCDB15}"/>
          </ac:picMkLst>
        </pc:picChg>
      </pc:sldChg>
      <pc:sldChg chg="modSp mod">
        <pc:chgData name="Sam Hossain" userId="252ad531-713f-471e-8cf5-9c365c40842d" providerId="ADAL" clId="{A48F0F82-E5DE-417B-98DC-1014E18D93F7}" dt="2024-09-14T01:53:12.027" v="1709" actId="27636"/>
        <pc:sldMkLst>
          <pc:docMk/>
          <pc:sldMk cId="1964089622" sldId="289"/>
        </pc:sldMkLst>
        <pc:spChg chg="mod">
          <ac:chgData name="Sam Hossain" userId="252ad531-713f-471e-8cf5-9c365c40842d" providerId="ADAL" clId="{A48F0F82-E5DE-417B-98DC-1014E18D93F7}" dt="2024-09-14T01:53:12.027" v="1709" actId="27636"/>
          <ac:spMkLst>
            <pc:docMk/>
            <pc:sldMk cId="1964089622" sldId="289"/>
            <ac:spMk id="2" creationId="{702DA9E8-9823-C2DC-6D4C-3F9D94095385}"/>
          </ac:spMkLst>
        </pc:spChg>
      </pc:sldChg>
      <pc:sldChg chg="modSp mod">
        <pc:chgData name="Sam Hossain" userId="252ad531-713f-471e-8cf5-9c365c40842d" providerId="ADAL" clId="{A48F0F82-E5DE-417B-98DC-1014E18D93F7}" dt="2024-09-14T01:53:11.586" v="1695" actId="27636"/>
        <pc:sldMkLst>
          <pc:docMk/>
          <pc:sldMk cId="3087019069" sldId="291"/>
        </pc:sldMkLst>
        <pc:spChg chg="mod">
          <ac:chgData name="Sam Hossain" userId="252ad531-713f-471e-8cf5-9c365c40842d" providerId="ADAL" clId="{A48F0F82-E5DE-417B-98DC-1014E18D93F7}" dt="2024-09-14T01:53:11.586" v="1695" actId="27636"/>
          <ac:spMkLst>
            <pc:docMk/>
            <pc:sldMk cId="3087019069" sldId="291"/>
            <ac:spMk id="7" creationId="{B5D5F7F5-CB44-F2F3-3692-661767CE412E}"/>
          </ac:spMkLst>
        </pc:spChg>
      </pc:sldChg>
      <pc:sldChg chg="add del">
        <pc:chgData name="Sam Hossain" userId="252ad531-713f-471e-8cf5-9c365c40842d" providerId="ADAL" clId="{A48F0F82-E5DE-417B-98DC-1014E18D93F7}" dt="2024-09-13T23:31:44.855" v="574" actId="47"/>
        <pc:sldMkLst>
          <pc:docMk/>
          <pc:sldMk cId="3012003828" sldId="293"/>
        </pc:sldMkLst>
      </pc:sldChg>
      <pc:sldChg chg="modSp add mod">
        <pc:chgData name="Sam Hossain" userId="252ad531-713f-471e-8cf5-9c365c40842d" providerId="ADAL" clId="{A48F0F82-E5DE-417B-98DC-1014E18D93F7}" dt="2024-09-14T01:53:12.108" v="1714" actId="27636"/>
        <pc:sldMkLst>
          <pc:docMk/>
          <pc:sldMk cId="4143259890" sldId="294"/>
        </pc:sldMkLst>
        <pc:spChg chg="mod">
          <ac:chgData name="Sam Hossain" userId="252ad531-713f-471e-8cf5-9c365c40842d" providerId="ADAL" clId="{A48F0F82-E5DE-417B-98DC-1014E18D93F7}" dt="2024-09-13T23:31:57.787" v="586" actId="20577"/>
          <ac:spMkLst>
            <pc:docMk/>
            <pc:sldMk cId="4143259890" sldId="294"/>
            <ac:spMk id="2" creationId="{E6D7278A-D75D-D9BD-4E3C-E8B48BE4DCDD}"/>
          </ac:spMkLst>
        </pc:spChg>
        <pc:spChg chg="mod">
          <ac:chgData name="Sam Hossain" userId="252ad531-713f-471e-8cf5-9c365c40842d" providerId="ADAL" clId="{A48F0F82-E5DE-417B-98DC-1014E18D93F7}" dt="2024-09-13T23:43:24.212" v="894" actId="20577"/>
          <ac:spMkLst>
            <pc:docMk/>
            <pc:sldMk cId="4143259890" sldId="294"/>
            <ac:spMk id="3" creationId="{7B371ACE-3C17-F3E6-C7C2-AB6EDDB2D1DA}"/>
          </ac:spMkLst>
        </pc:spChg>
        <pc:spChg chg="mod">
          <ac:chgData name="Sam Hossain" userId="252ad531-713f-471e-8cf5-9c365c40842d" providerId="ADAL" clId="{A48F0F82-E5DE-417B-98DC-1014E18D93F7}" dt="2024-09-14T01:53:12.108" v="1714" actId="27636"/>
          <ac:spMkLst>
            <pc:docMk/>
            <pc:sldMk cId="4143259890" sldId="294"/>
            <ac:spMk id="6" creationId="{DDB8DB05-B6EB-94C8-18CC-232ABE15612E}"/>
          </ac:spMkLst>
        </pc:spChg>
      </pc:sldChg>
      <pc:sldChg chg="addSp delSp modSp add mod">
        <pc:chgData name="Sam Hossain" userId="252ad531-713f-471e-8cf5-9c365c40842d" providerId="ADAL" clId="{A48F0F82-E5DE-417B-98DC-1014E18D93F7}" dt="2024-09-14T02:39:33.631" v="2027" actId="20577"/>
        <pc:sldMkLst>
          <pc:docMk/>
          <pc:sldMk cId="3713983961" sldId="295"/>
        </pc:sldMkLst>
        <pc:spChg chg="mod">
          <ac:chgData name="Sam Hossain" userId="252ad531-713f-471e-8cf5-9c365c40842d" providerId="ADAL" clId="{A48F0F82-E5DE-417B-98DC-1014E18D93F7}" dt="2024-09-14T01:53:12.123" v="1716" actId="27636"/>
          <ac:spMkLst>
            <pc:docMk/>
            <pc:sldMk cId="3713983961" sldId="295"/>
            <ac:spMk id="2" creationId="{DA40B523-B15A-BAE6-2520-B1762827B01E}"/>
          </ac:spMkLst>
        </pc:spChg>
        <pc:spChg chg="add">
          <ac:chgData name="Sam Hossain" userId="252ad531-713f-471e-8cf5-9c365c40842d" providerId="ADAL" clId="{A48F0F82-E5DE-417B-98DC-1014E18D93F7}" dt="2024-09-14T02:37:17.817" v="1961"/>
          <ac:spMkLst>
            <pc:docMk/>
            <pc:sldMk cId="3713983961" sldId="295"/>
            <ac:spMk id="3" creationId="{DA17875A-5804-6B80-78BC-4A71425014BD}"/>
          </ac:spMkLst>
        </pc:spChg>
        <pc:spChg chg="mod">
          <ac:chgData name="Sam Hossain" userId="252ad531-713f-471e-8cf5-9c365c40842d" providerId="ADAL" clId="{A48F0F82-E5DE-417B-98DC-1014E18D93F7}" dt="2024-09-13T23:34:44.829" v="675" actId="26606"/>
          <ac:spMkLst>
            <pc:docMk/>
            <pc:sldMk cId="3713983961" sldId="295"/>
            <ac:spMk id="5" creationId="{332CBE28-6F98-6C0E-9675-C7C04E902CE7}"/>
          </ac:spMkLst>
        </pc:spChg>
        <pc:spChg chg="mod">
          <ac:chgData name="Sam Hossain" userId="252ad531-713f-471e-8cf5-9c365c40842d" providerId="ADAL" clId="{A48F0F82-E5DE-417B-98DC-1014E18D93F7}" dt="2024-09-14T01:53:12.121" v="1715" actId="27636"/>
          <ac:spMkLst>
            <pc:docMk/>
            <pc:sldMk cId="3713983961" sldId="295"/>
            <ac:spMk id="7" creationId="{1730F4D4-7A0A-AD21-F9CB-ABE241AE531C}"/>
          </ac:spMkLst>
        </pc:spChg>
        <pc:spChg chg="mod">
          <ac:chgData name="Sam Hossain" userId="252ad531-713f-471e-8cf5-9c365c40842d" providerId="ADAL" clId="{A48F0F82-E5DE-417B-98DC-1014E18D93F7}" dt="2024-09-14T02:39:33.631" v="2027" actId="20577"/>
          <ac:spMkLst>
            <pc:docMk/>
            <pc:sldMk cId="3713983961" sldId="295"/>
            <ac:spMk id="14" creationId="{281EB87E-8D45-59E2-C7D3-DDD49DCBE7D2}"/>
          </ac:spMkLst>
        </pc:spChg>
        <pc:picChg chg="del">
          <ac:chgData name="Sam Hossain" userId="252ad531-713f-471e-8cf5-9c365c40842d" providerId="ADAL" clId="{A48F0F82-E5DE-417B-98DC-1014E18D93F7}" dt="2024-09-13T23:34:18.631" v="671" actId="478"/>
          <ac:picMkLst>
            <pc:docMk/>
            <pc:sldMk cId="3713983961" sldId="295"/>
            <ac:picMk id="9" creationId="{2F1B5750-0BB7-A387-F1BB-A15E0E0FABCA}"/>
          </ac:picMkLst>
        </pc:picChg>
        <pc:picChg chg="add mod ord">
          <ac:chgData name="Sam Hossain" userId="252ad531-713f-471e-8cf5-9c365c40842d" providerId="ADAL" clId="{A48F0F82-E5DE-417B-98DC-1014E18D93F7}" dt="2024-09-13T23:35:14.969" v="677" actId="962"/>
          <ac:picMkLst>
            <pc:docMk/>
            <pc:sldMk cId="3713983961" sldId="295"/>
            <ac:picMk id="1026" creationId="{8E314F9B-BFA3-D48F-5C7E-E885BA2C91B0}"/>
          </ac:picMkLst>
        </pc:picChg>
      </pc:sldChg>
      <pc:sldChg chg="addSp delSp modSp add mod ord">
        <pc:chgData name="Sam Hossain" userId="252ad531-713f-471e-8cf5-9c365c40842d" providerId="ADAL" clId="{A48F0F82-E5DE-417B-98DC-1014E18D93F7}" dt="2024-09-14T02:44:00.566" v="2088" actId="1037"/>
        <pc:sldMkLst>
          <pc:docMk/>
          <pc:sldMk cId="483327350" sldId="296"/>
        </pc:sldMkLst>
        <pc:spChg chg="mod">
          <ac:chgData name="Sam Hossain" userId="252ad531-713f-471e-8cf5-9c365c40842d" providerId="ADAL" clId="{A48F0F82-E5DE-417B-98DC-1014E18D93F7}" dt="2024-09-14T00:17:48.871" v="1494" actId="20577"/>
          <ac:spMkLst>
            <pc:docMk/>
            <pc:sldMk cId="483327350" sldId="296"/>
            <ac:spMk id="2" creationId="{317266E1-4FC6-CD60-5162-131B0201A2D3}"/>
          </ac:spMkLst>
        </pc:spChg>
        <pc:spChg chg="del">
          <ac:chgData name="Sam Hossain" userId="252ad531-713f-471e-8cf5-9c365c40842d" providerId="ADAL" clId="{A48F0F82-E5DE-417B-98DC-1014E18D93F7}" dt="2024-09-13T23:37:52.677" v="806" actId="478"/>
          <ac:spMkLst>
            <pc:docMk/>
            <pc:sldMk cId="483327350" sldId="296"/>
            <ac:spMk id="4" creationId="{75FF03E1-8011-83AC-0D33-CBC3E6C90D1B}"/>
          </ac:spMkLst>
        </pc:spChg>
        <pc:spChg chg="add del mod">
          <ac:chgData name="Sam Hossain" userId="252ad531-713f-471e-8cf5-9c365c40842d" providerId="ADAL" clId="{A48F0F82-E5DE-417B-98DC-1014E18D93F7}" dt="2024-09-13T23:38:15.445" v="807" actId="478"/>
          <ac:spMkLst>
            <pc:docMk/>
            <pc:sldMk cId="483327350" sldId="296"/>
            <ac:spMk id="9" creationId="{AF6A2D1A-CEBC-A660-C3F3-2F2EBBFE4CD6}"/>
          </ac:spMkLst>
        </pc:spChg>
        <pc:spChg chg="add del mod">
          <ac:chgData name="Sam Hossain" userId="252ad531-713f-471e-8cf5-9c365c40842d" providerId="ADAL" clId="{A48F0F82-E5DE-417B-98DC-1014E18D93F7}" dt="2024-09-13T23:38:17.183" v="808" actId="478"/>
          <ac:spMkLst>
            <pc:docMk/>
            <pc:sldMk cId="483327350" sldId="296"/>
            <ac:spMk id="11" creationId="{569DC2BF-1ACA-9185-CF72-27B167EA8CEC}"/>
          </ac:spMkLst>
        </pc:spChg>
        <pc:spChg chg="add">
          <ac:chgData name="Sam Hossain" userId="252ad531-713f-471e-8cf5-9c365c40842d" providerId="ADAL" clId="{A48F0F82-E5DE-417B-98DC-1014E18D93F7}" dt="2024-09-13T23:38:42.655" v="809"/>
          <ac:spMkLst>
            <pc:docMk/>
            <pc:sldMk cId="483327350" sldId="296"/>
            <ac:spMk id="12" creationId="{80F06492-DB54-1384-700A-92C7DC2F74D2}"/>
          </ac:spMkLst>
        </pc:spChg>
        <pc:spChg chg="add mod">
          <ac:chgData name="Sam Hossain" userId="252ad531-713f-471e-8cf5-9c365c40842d" providerId="ADAL" clId="{A48F0F82-E5DE-417B-98DC-1014E18D93F7}" dt="2024-09-13T23:39:12.877" v="811" actId="1076"/>
          <ac:spMkLst>
            <pc:docMk/>
            <pc:sldMk cId="483327350" sldId="296"/>
            <ac:spMk id="13" creationId="{6139E2EF-23DD-6963-73B9-5ECA63D135F8}"/>
          </ac:spMkLst>
        </pc:spChg>
        <pc:picChg chg="del">
          <ac:chgData name="Sam Hossain" userId="252ad531-713f-471e-8cf5-9c365c40842d" providerId="ADAL" clId="{A48F0F82-E5DE-417B-98DC-1014E18D93F7}" dt="2024-09-13T23:37:30.003" v="787" actId="478"/>
          <ac:picMkLst>
            <pc:docMk/>
            <pc:sldMk cId="483327350" sldId="296"/>
            <ac:picMk id="8" creationId="{8B194720-D43E-F1A1-6217-6C6CFD30FDE7}"/>
          </ac:picMkLst>
        </pc:picChg>
        <pc:picChg chg="add mod">
          <ac:chgData name="Sam Hossain" userId="252ad531-713f-471e-8cf5-9c365c40842d" providerId="ADAL" clId="{A48F0F82-E5DE-417B-98DC-1014E18D93F7}" dt="2024-09-14T02:44:00.566" v="2088" actId="1037"/>
          <ac:picMkLst>
            <pc:docMk/>
            <pc:sldMk cId="483327350" sldId="296"/>
            <ac:picMk id="2049" creationId="{00E39FD6-5219-4B05-F92E-107397A11288}"/>
          </ac:picMkLst>
        </pc:picChg>
        <pc:picChg chg="add mod">
          <ac:chgData name="Sam Hossain" userId="252ad531-713f-471e-8cf5-9c365c40842d" providerId="ADAL" clId="{A48F0F82-E5DE-417B-98DC-1014E18D93F7}" dt="2024-09-14T02:44:00.566" v="2088" actId="1037"/>
          <ac:picMkLst>
            <pc:docMk/>
            <pc:sldMk cId="483327350" sldId="296"/>
            <ac:picMk id="2051" creationId="{A5A73DEB-8381-B6F8-2D7A-34105F34552F}"/>
          </ac:picMkLst>
        </pc:picChg>
        <pc:picChg chg="add mod">
          <ac:chgData name="Sam Hossain" userId="252ad531-713f-471e-8cf5-9c365c40842d" providerId="ADAL" clId="{A48F0F82-E5DE-417B-98DC-1014E18D93F7}" dt="2024-09-14T02:44:00.566" v="2088" actId="1037"/>
          <ac:picMkLst>
            <pc:docMk/>
            <pc:sldMk cId="483327350" sldId="296"/>
            <ac:picMk id="2054" creationId="{6819D9EA-7C4A-B91B-3E6C-DF92417959CE}"/>
          </ac:picMkLst>
        </pc:picChg>
      </pc:sldChg>
      <pc:sldChg chg="modSp add mod">
        <pc:chgData name="Sam Hossain" userId="252ad531-713f-471e-8cf5-9c365c40842d" providerId="ADAL" clId="{A48F0F82-E5DE-417B-98DC-1014E18D93F7}" dt="2024-09-14T13:32:16.397" v="2119" actId="403"/>
        <pc:sldMkLst>
          <pc:docMk/>
          <pc:sldMk cId="144093346" sldId="297"/>
        </pc:sldMkLst>
        <pc:spChg chg="mod">
          <ac:chgData name="Sam Hossain" userId="252ad531-713f-471e-8cf5-9c365c40842d" providerId="ADAL" clId="{A48F0F82-E5DE-417B-98DC-1014E18D93F7}" dt="2024-09-14T00:22:18.552" v="1565" actId="20577"/>
          <ac:spMkLst>
            <pc:docMk/>
            <pc:sldMk cId="144093346" sldId="297"/>
            <ac:spMk id="2" creationId="{39EBEC39-B7F1-5823-498B-72BC0F4FB92E}"/>
          </ac:spMkLst>
        </pc:spChg>
        <pc:spChg chg="mod">
          <ac:chgData name="Sam Hossain" userId="252ad531-713f-471e-8cf5-9c365c40842d" providerId="ADAL" clId="{A48F0F82-E5DE-417B-98DC-1014E18D93F7}" dt="2024-09-14T02:35:57.133" v="1958" actId="20577"/>
          <ac:spMkLst>
            <pc:docMk/>
            <pc:sldMk cId="144093346" sldId="297"/>
            <ac:spMk id="3" creationId="{24FAB707-08E4-D23B-E9EB-4F8F622BE184}"/>
          </ac:spMkLst>
        </pc:spChg>
        <pc:spChg chg="mod">
          <ac:chgData name="Sam Hossain" userId="252ad531-713f-471e-8cf5-9c365c40842d" providerId="ADAL" clId="{A48F0F82-E5DE-417B-98DC-1014E18D93F7}" dt="2024-09-14T13:32:16.397" v="2119" actId="403"/>
          <ac:spMkLst>
            <pc:docMk/>
            <pc:sldMk cId="144093346" sldId="297"/>
            <ac:spMk id="7" creationId="{8A85C2DF-8AB6-ADAD-2795-05A58849C144}"/>
          </ac:spMkLst>
        </pc:spChg>
      </pc:sldChg>
      <pc:sldChg chg="modSp add del mod">
        <pc:chgData name="Sam Hossain" userId="252ad531-713f-471e-8cf5-9c365c40842d" providerId="ADAL" clId="{A48F0F82-E5DE-417B-98DC-1014E18D93F7}" dt="2024-09-14T00:22:06.877" v="1556" actId="2696"/>
        <pc:sldMkLst>
          <pc:docMk/>
          <pc:sldMk cId="1133290898" sldId="297"/>
        </pc:sldMkLst>
        <pc:spChg chg="mod">
          <ac:chgData name="Sam Hossain" userId="252ad531-713f-471e-8cf5-9c365c40842d" providerId="ADAL" clId="{A48F0F82-E5DE-417B-98DC-1014E18D93F7}" dt="2024-09-14T00:11:07.900" v="1074" actId="20577"/>
          <ac:spMkLst>
            <pc:docMk/>
            <pc:sldMk cId="1133290898" sldId="297"/>
            <ac:spMk id="2" creationId="{39EBEC39-B7F1-5823-498B-72BC0F4FB92E}"/>
          </ac:spMkLst>
        </pc:spChg>
        <pc:spChg chg="mod">
          <ac:chgData name="Sam Hossain" userId="252ad531-713f-471e-8cf5-9c365c40842d" providerId="ADAL" clId="{A48F0F82-E5DE-417B-98DC-1014E18D93F7}" dt="2024-09-14T00:16:10.146" v="1479" actId="313"/>
          <ac:spMkLst>
            <pc:docMk/>
            <pc:sldMk cId="1133290898" sldId="297"/>
            <ac:spMk id="3" creationId="{24FAB707-08E4-D23B-E9EB-4F8F622BE184}"/>
          </ac:spMkLst>
        </pc:spChg>
        <pc:spChg chg="mod">
          <ac:chgData name="Sam Hossain" userId="252ad531-713f-471e-8cf5-9c365c40842d" providerId="ADAL" clId="{A48F0F82-E5DE-417B-98DC-1014E18D93F7}" dt="2024-09-14T00:14:43.031" v="1330" actId="20577"/>
          <ac:spMkLst>
            <pc:docMk/>
            <pc:sldMk cId="1133290898" sldId="297"/>
            <ac:spMk id="7" creationId="{8A85C2DF-8AB6-ADAD-2795-05A58849C144}"/>
          </ac:spMkLst>
        </pc:spChg>
      </pc:sldChg>
      <pc:sldChg chg="modSp add del mod">
        <pc:chgData name="Sam Hossain" userId="252ad531-713f-471e-8cf5-9c365c40842d" providerId="ADAL" clId="{A48F0F82-E5DE-417B-98DC-1014E18D93F7}" dt="2024-09-14T00:10:39.677" v="1059" actId="47"/>
        <pc:sldMkLst>
          <pc:docMk/>
          <pc:sldMk cId="1642547715" sldId="297"/>
        </pc:sldMkLst>
        <pc:spChg chg="mod">
          <ac:chgData name="Sam Hossain" userId="252ad531-713f-471e-8cf5-9c365c40842d" providerId="ADAL" clId="{A48F0F82-E5DE-417B-98DC-1014E18D93F7}" dt="2024-09-13T23:55:51.334" v="983" actId="20577"/>
          <ac:spMkLst>
            <pc:docMk/>
            <pc:sldMk cId="1642547715" sldId="297"/>
            <ac:spMk id="2" creationId="{39EBEC39-B7F1-5823-498B-72BC0F4FB92E}"/>
          </ac:spMkLst>
        </pc:spChg>
        <pc:spChg chg="mod">
          <ac:chgData name="Sam Hossain" userId="252ad531-713f-471e-8cf5-9c365c40842d" providerId="ADAL" clId="{A48F0F82-E5DE-417B-98DC-1014E18D93F7}" dt="2024-09-14T00:10:23.636" v="1058" actId="20577"/>
          <ac:spMkLst>
            <pc:docMk/>
            <pc:sldMk cId="1642547715" sldId="297"/>
            <ac:spMk id="3" creationId="{24FAB707-08E4-D23B-E9EB-4F8F622BE184}"/>
          </ac:spMkLst>
        </pc:spChg>
      </pc:sldChg>
      <pc:sldChg chg="add del">
        <pc:chgData name="Sam Hossain" userId="252ad531-713f-471e-8cf5-9c365c40842d" providerId="ADAL" clId="{A48F0F82-E5DE-417B-98DC-1014E18D93F7}" dt="2024-09-13T23:36:51.244" v="757" actId="47"/>
        <pc:sldMkLst>
          <pc:docMk/>
          <pc:sldMk cId="2116576115" sldId="297"/>
        </pc:sldMkLst>
      </pc:sldChg>
      <pc:sldChg chg="delSp modSp add del mod">
        <pc:chgData name="Sam Hossain" userId="252ad531-713f-471e-8cf5-9c365c40842d" providerId="ADAL" clId="{A48F0F82-E5DE-417B-98DC-1014E18D93F7}" dt="2024-09-14T00:19:29.392" v="1526" actId="47"/>
        <pc:sldMkLst>
          <pc:docMk/>
          <pc:sldMk cId="2189296649" sldId="298"/>
        </pc:sldMkLst>
        <pc:spChg chg="mod">
          <ac:chgData name="Sam Hossain" userId="252ad531-713f-471e-8cf5-9c365c40842d" providerId="ADAL" clId="{A48F0F82-E5DE-417B-98DC-1014E18D93F7}" dt="2024-09-14T00:18:14.059" v="1505" actId="20577"/>
          <ac:spMkLst>
            <pc:docMk/>
            <pc:sldMk cId="2189296649" sldId="298"/>
            <ac:spMk id="2" creationId="{317266E1-4FC6-CD60-5162-131B0201A2D3}"/>
          </ac:spMkLst>
        </pc:spChg>
        <pc:picChg chg="del">
          <ac:chgData name="Sam Hossain" userId="252ad531-713f-471e-8cf5-9c365c40842d" providerId="ADAL" clId="{A48F0F82-E5DE-417B-98DC-1014E18D93F7}" dt="2024-09-14T00:18:25.447" v="1515" actId="478"/>
          <ac:picMkLst>
            <pc:docMk/>
            <pc:sldMk cId="2189296649" sldId="298"/>
            <ac:picMk id="2049" creationId="{00E39FD6-5219-4B05-F92E-107397A11288}"/>
          </ac:picMkLst>
        </pc:picChg>
        <pc:picChg chg="del">
          <ac:chgData name="Sam Hossain" userId="252ad531-713f-471e-8cf5-9c365c40842d" providerId="ADAL" clId="{A48F0F82-E5DE-417B-98DC-1014E18D93F7}" dt="2024-09-14T00:18:24.660" v="1514" actId="478"/>
          <ac:picMkLst>
            <pc:docMk/>
            <pc:sldMk cId="2189296649" sldId="298"/>
            <ac:picMk id="2051" creationId="{A5A73DEB-8381-B6F8-2D7A-34105F34552F}"/>
          </ac:picMkLst>
        </pc:picChg>
        <pc:picChg chg="del">
          <ac:chgData name="Sam Hossain" userId="252ad531-713f-471e-8cf5-9c365c40842d" providerId="ADAL" clId="{A48F0F82-E5DE-417B-98DC-1014E18D93F7}" dt="2024-09-14T00:18:25.924" v="1516" actId="478"/>
          <ac:picMkLst>
            <pc:docMk/>
            <pc:sldMk cId="2189296649" sldId="298"/>
            <ac:picMk id="2054" creationId="{6819D9EA-7C4A-B91B-3E6C-DF92417959CE}"/>
          </ac:picMkLst>
        </pc:picChg>
      </pc:sldChg>
      <pc:sldChg chg="add del ord">
        <pc:chgData name="Sam Hossain" userId="252ad531-713f-471e-8cf5-9c365c40842d" providerId="ADAL" clId="{A48F0F82-E5DE-417B-98DC-1014E18D93F7}" dt="2024-09-14T00:17:55.026" v="1495" actId="47"/>
        <pc:sldMkLst>
          <pc:docMk/>
          <pc:sldMk cId="4094736677" sldId="298"/>
        </pc:sldMkLst>
      </pc:sldChg>
      <pc:sldChg chg="addSp delSp modSp add del mod">
        <pc:chgData name="Sam Hossain" userId="252ad531-713f-471e-8cf5-9c365c40842d" providerId="ADAL" clId="{A48F0F82-E5DE-417B-98DC-1014E18D93F7}" dt="2024-09-14T00:19:20.467" v="1524" actId="47"/>
        <pc:sldMkLst>
          <pc:docMk/>
          <pc:sldMk cId="405357319" sldId="299"/>
        </pc:sldMkLst>
        <pc:spChg chg="mod">
          <ac:chgData name="Sam Hossain" userId="252ad531-713f-471e-8cf5-9c365c40842d" providerId="ADAL" clId="{A48F0F82-E5DE-417B-98DC-1014E18D93F7}" dt="2024-09-14T00:18:20.561" v="1513" actId="20577"/>
          <ac:spMkLst>
            <pc:docMk/>
            <pc:sldMk cId="405357319" sldId="299"/>
            <ac:spMk id="2" creationId="{317266E1-4FC6-CD60-5162-131B0201A2D3}"/>
          </ac:spMkLst>
        </pc:spChg>
        <pc:picChg chg="del">
          <ac:chgData name="Sam Hossain" userId="252ad531-713f-471e-8cf5-9c365c40842d" providerId="ADAL" clId="{A48F0F82-E5DE-417B-98DC-1014E18D93F7}" dt="2024-09-14T00:18:28.371" v="1518" actId="478"/>
          <ac:picMkLst>
            <pc:docMk/>
            <pc:sldMk cId="405357319" sldId="299"/>
            <ac:picMk id="2049" creationId="{00E39FD6-5219-4B05-F92E-107397A11288}"/>
          </ac:picMkLst>
        </pc:picChg>
        <pc:picChg chg="del">
          <ac:chgData name="Sam Hossain" userId="252ad531-713f-471e-8cf5-9c365c40842d" providerId="ADAL" clId="{A48F0F82-E5DE-417B-98DC-1014E18D93F7}" dt="2024-09-14T00:18:27.769" v="1517" actId="478"/>
          <ac:picMkLst>
            <pc:docMk/>
            <pc:sldMk cId="405357319" sldId="299"/>
            <ac:picMk id="2051" creationId="{A5A73DEB-8381-B6F8-2D7A-34105F34552F}"/>
          </ac:picMkLst>
        </pc:picChg>
        <pc:picChg chg="del">
          <ac:chgData name="Sam Hossain" userId="252ad531-713f-471e-8cf5-9c365c40842d" providerId="ADAL" clId="{A48F0F82-E5DE-417B-98DC-1014E18D93F7}" dt="2024-09-14T00:18:28.944" v="1519" actId="478"/>
          <ac:picMkLst>
            <pc:docMk/>
            <pc:sldMk cId="405357319" sldId="299"/>
            <ac:picMk id="2054" creationId="{6819D9EA-7C4A-B91B-3E6C-DF92417959CE}"/>
          </ac:picMkLst>
        </pc:picChg>
        <pc:picChg chg="add del mod">
          <ac:chgData name="Sam Hossain" userId="252ad531-713f-471e-8cf5-9c365c40842d" providerId="ADAL" clId="{A48F0F82-E5DE-417B-98DC-1014E18D93F7}" dt="2024-09-14T00:18:55.987" v="1521" actId="478"/>
          <ac:picMkLst>
            <pc:docMk/>
            <pc:sldMk cId="405357319" sldId="299"/>
            <ac:picMk id="3074" creationId="{02F44697-48BA-5762-204D-C535D33C12B9}"/>
          </ac:picMkLst>
        </pc:picChg>
      </pc:sldChg>
      <pc:sldChg chg="addSp delSp modSp new mod">
        <pc:chgData name="Sam Hossain" userId="252ad531-713f-471e-8cf5-9c365c40842d" providerId="ADAL" clId="{A48F0F82-E5DE-417B-98DC-1014E18D93F7}" dt="2024-09-14T00:21:11.752" v="1553" actId="1076"/>
        <pc:sldMkLst>
          <pc:docMk/>
          <pc:sldMk cId="3313322722" sldId="300"/>
        </pc:sldMkLst>
        <pc:spChg chg="mod">
          <ac:chgData name="Sam Hossain" userId="252ad531-713f-471e-8cf5-9c365c40842d" providerId="ADAL" clId="{A48F0F82-E5DE-417B-98DC-1014E18D93F7}" dt="2024-09-14T00:20:42.884" v="1540" actId="27636"/>
          <ac:spMkLst>
            <pc:docMk/>
            <pc:sldMk cId="3313322722" sldId="300"/>
            <ac:spMk id="2" creationId="{A7DD3388-E7CA-EF8D-9795-D84200E3D3BB}"/>
          </ac:spMkLst>
        </pc:spChg>
        <pc:spChg chg="del mod">
          <ac:chgData name="Sam Hossain" userId="252ad531-713f-471e-8cf5-9c365c40842d" providerId="ADAL" clId="{A48F0F82-E5DE-417B-98DC-1014E18D93F7}" dt="2024-09-14T00:20:10.323" v="1533"/>
          <ac:spMkLst>
            <pc:docMk/>
            <pc:sldMk cId="3313322722" sldId="300"/>
            <ac:spMk id="3" creationId="{19EB538E-7E06-56B1-39ED-3A82ED6E3CEB}"/>
          </ac:spMkLst>
        </pc:spChg>
        <pc:spChg chg="add del mod">
          <ac:chgData name="Sam Hossain" userId="252ad531-713f-471e-8cf5-9c365c40842d" providerId="ADAL" clId="{A48F0F82-E5DE-417B-98DC-1014E18D93F7}" dt="2024-09-14T00:21:11.752" v="1553" actId="1076"/>
          <ac:spMkLst>
            <pc:docMk/>
            <pc:sldMk cId="3313322722" sldId="300"/>
            <ac:spMk id="4" creationId="{B2CE0619-953A-1589-7005-C1D27591C30D}"/>
          </ac:spMkLst>
        </pc:spChg>
        <pc:spChg chg="add mod">
          <ac:chgData name="Sam Hossain" userId="252ad531-713f-471e-8cf5-9c365c40842d" providerId="ADAL" clId="{A48F0F82-E5DE-417B-98DC-1014E18D93F7}" dt="2024-09-14T00:20:28.181" v="1535"/>
          <ac:spMkLst>
            <pc:docMk/>
            <pc:sldMk cId="3313322722" sldId="300"/>
            <ac:spMk id="8" creationId="{9FAC8799-3165-3D84-DD2C-9E55059929BC}"/>
          </ac:spMkLst>
        </pc:spChg>
        <pc:picChg chg="add mod">
          <ac:chgData name="Sam Hossain" userId="252ad531-713f-471e-8cf5-9c365c40842d" providerId="ADAL" clId="{A48F0F82-E5DE-417B-98DC-1014E18D93F7}" dt="2024-09-14T00:20:10.323" v="1533"/>
          <ac:picMkLst>
            <pc:docMk/>
            <pc:sldMk cId="3313322722" sldId="300"/>
            <ac:picMk id="6146" creationId="{64B65B86-D8EC-59DA-D9C0-C8702CB618EC}"/>
          </ac:picMkLst>
        </pc:picChg>
      </pc:sldChg>
      <pc:sldChg chg="addSp delSp modSp add">
        <pc:chgData name="Sam Hossain" userId="252ad531-713f-471e-8cf5-9c365c40842d" providerId="ADAL" clId="{A48F0F82-E5DE-417B-98DC-1014E18D93F7}" dt="2024-09-14T00:21:43.515" v="1555"/>
        <pc:sldMkLst>
          <pc:docMk/>
          <pc:sldMk cId="3112309563" sldId="301"/>
        </pc:sldMkLst>
        <pc:spChg chg="del">
          <ac:chgData name="Sam Hossain" userId="252ad531-713f-471e-8cf5-9c365c40842d" providerId="ADAL" clId="{A48F0F82-E5DE-417B-98DC-1014E18D93F7}" dt="2024-09-14T00:21:35.587" v="1554"/>
          <ac:spMkLst>
            <pc:docMk/>
            <pc:sldMk cId="3112309563" sldId="301"/>
            <ac:spMk id="3" creationId="{19EB538E-7E06-56B1-39ED-3A82ED6E3CEB}"/>
          </ac:spMkLst>
        </pc:spChg>
        <pc:spChg chg="del">
          <ac:chgData name="Sam Hossain" userId="252ad531-713f-471e-8cf5-9c365c40842d" providerId="ADAL" clId="{A48F0F82-E5DE-417B-98DC-1014E18D93F7}" dt="2024-09-14T00:21:43.515" v="1555"/>
          <ac:spMkLst>
            <pc:docMk/>
            <pc:sldMk cId="3112309563" sldId="301"/>
            <ac:spMk id="4" creationId="{B2CE0619-953A-1589-7005-C1D27591C30D}"/>
          </ac:spMkLst>
        </pc:spChg>
        <pc:picChg chg="add mod">
          <ac:chgData name="Sam Hossain" userId="252ad531-713f-471e-8cf5-9c365c40842d" providerId="ADAL" clId="{A48F0F82-E5DE-417B-98DC-1014E18D93F7}" dt="2024-09-14T00:21:35.587" v="1554"/>
          <ac:picMkLst>
            <pc:docMk/>
            <pc:sldMk cId="3112309563" sldId="301"/>
            <ac:picMk id="7170" creationId="{69AB52C8-FC9F-10E7-5586-14D2E93AE412}"/>
          </ac:picMkLst>
        </pc:picChg>
        <pc:picChg chg="add mod">
          <ac:chgData name="Sam Hossain" userId="252ad531-713f-471e-8cf5-9c365c40842d" providerId="ADAL" clId="{A48F0F82-E5DE-417B-98DC-1014E18D93F7}" dt="2024-09-14T00:21:43.515" v="1555"/>
          <ac:picMkLst>
            <pc:docMk/>
            <pc:sldMk cId="3112309563" sldId="301"/>
            <ac:picMk id="7172" creationId="{4BE1CDC5-F157-D22D-3C36-D3ECACC21E78}"/>
          </ac:picMkLst>
        </pc:picChg>
      </pc:sldChg>
      <pc:sldChg chg="new del">
        <pc:chgData name="Sam Hossain" userId="252ad531-713f-471e-8cf5-9c365c40842d" providerId="ADAL" clId="{A48F0F82-E5DE-417B-98DC-1014E18D93F7}" dt="2024-09-14T01:41:46.152" v="1578" actId="2696"/>
        <pc:sldMkLst>
          <pc:docMk/>
          <pc:sldMk cId="1133792763" sldId="302"/>
        </pc:sldMkLst>
      </pc:sldChg>
      <pc:sldChg chg="new del">
        <pc:chgData name="Sam Hossain" userId="252ad531-713f-471e-8cf5-9c365c40842d" providerId="ADAL" clId="{A48F0F82-E5DE-417B-98DC-1014E18D93F7}" dt="2024-09-14T00:22:55.377" v="1567" actId="47"/>
        <pc:sldMkLst>
          <pc:docMk/>
          <pc:sldMk cId="1212472956" sldId="302"/>
        </pc:sldMkLst>
      </pc:sldChg>
      <pc:sldChg chg="modSp new mod">
        <pc:chgData name="Sam Hossain" userId="252ad531-713f-471e-8cf5-9c365c40842d" providerId="ADAL" clId="{A48F0F82-E5DE-417B-98DC-1014E18D93F7}" dt="2024-09-14T01:41:57.341" v="1603" actId="20577"/>
        <pc:sldMkLst>
          <pc:docMk/>
          <pc:sldMk cId="1302653026" sldId="303"/>
        </pc:sldMkLst>
        <pc:spChg chg="mod">
          <ac:chgData name="Sam Hossain" userId="252ad531-713f-471e-8cf5-9c365c40842d" providerId="ADAL" clId="{A48F0F82-E5DE-417B-98DC-1014E18D93F7}" dt="2024-09-14T01:41:57.341" v="1603" actId="20577"/>
          <ac:spMkLst>
            <pc:docMk/>
            <pc:sldMk cId="1302653026" sldId="303"/>
            <ac:spMk id="2" creationId="{F48A7121-4AF0-002D-718C-B0981DADA03A}"/>
          </ac:spMkLst>
        </pc:spChg>
      </pc:sldChg>
      <pc:sldChg chg="new del">
        <pc:chgData name="Sam Hossain" userId="252ad531-713f-471e-8cf5-9c365c40842d" providerId="ADAL" clId="{A48F0F82-E5DE-417B-98DC-1014E18D93F7}" dt="2024-09-14T01:42:33.993" v="1606" actId="47"/>
        <pc:sldMkLst>
          <pc:docMk/>
          <pc:sldMk cId="563083453" sldId="304"/>
        </pc:sldMkLst>
      </pc:sldChg>
      <pc:sldChg chg="modSp new mod">
        <pc:chgData name="Sam Hossain" userId="252ad531-713f-471e-8cf5-9c365c40842d" providerId="ADAL" clId="{A48F0F82-E5DE-417B-98DC-1014E18D93F7}" dt="2024-09-14T01:43:38.755" v="1648" actId="20577"/>
        <pc:sldMkLst>
          <pc:docMk/>
          <pc:sldMk cId="4001945338" sldId="304"/>
        </pc:sldMkLst>
        <pc:spChg chg="mod">
          <ac:chgData name="Sam Hossain" userId="252ad531-713f-471e-8cf5-9c365c40842d" providerId="ADAL" clId="{A48F0F82-E5DE-417B-98DC-1014E18D93F7}" dt="2024-09-14T01:43:38.755" v="1648" actId="20577"/>
          <ac:spMkLst>
            <pc:docMk/>
            <pc:sldMk cId="4001945338" sldId="304"/>
            <ac:spMk id="2" creationId="{783D9AAE-BC9C-0733-7D5D-206A954BFF72}"/>
          </ac:spMkLst>
        </pc:spChg>
      </pc:sldChg>
      <pc:sldChg chg="modSp new del mod">
        <pc:chgData name="Sam Hossain" userId="252ad531-713f-471e-8cf5-9c365c40842d" providerId="ADAL" clId="{A48F0F82-E5DE-417B-98DC-1014E18D93F7}" dt="2024-09-14T01:43:03.576" v="1627" actId="47"/>
        <pc:sldMkLst>
          <pc:docMk/>
          <pc:sldMk cId="520101338" sldId="305"/>
        </pc:sldMkLst>
        <pc:spChg chg="mod">
          <ac:chgData name="Sam Hossain" userId="252ad531-713f-471e-8cf5-9c365c40842d" providerId="ADAL" clId="{A48F0F82-E5DE-417B-98DC-1014E18D93F7}" dt="2024-09-14T01:42:51.304" v="1626" actId="20577"/>
          <ac:spMkLst>
            <pc:docMk/>
            <pc:sldMk cId="520101338" sldId="305"/>
            <ac:spMk id="2" creationId="{57CB6CE7-3C14-0224-99D5-44A08C1FD3AC}"/>
          </ac:spMkLst>
        </pc:spChg>
      </pc:sldChg>
      <pc:sldChg chg="modSp new mod">
        <pc:chgData name="Sam Hossain" userId="252ad531-713f-471e-8cf5-9c365c40842d" providerId="ADAL" clId="{A48F0F82-E5DE-417B-98DC-1014E18D93F7}" dt="2024-09-14T02:42:30.640" v="2062" actId="20577"/>
        <pc:sldMkLst>
          <pc:docMk/>
          <pc:sldMk cId="2592312824" sldId="305"/>
        </pc:sldMkLst>
        <pc:spChg chg="mod">
          <ac:chgData name="Sam Hossain" userId="252ad531-713f-471e-8cf5-9c365c40842d" providerId="ADAL" clId="{A48F0F82-E5DE-417B-98DC-1014E18D93F7}" dt="2024-09-14T01:53:46.426" v="1724"/>
          <ac:spMkLst>
            <pc:docMk/>
            <pc:sldMk cId="2592312824" sldId="305"/>
            <ac:spMk id="2" creationId="{03793B6A-92CA-2F33-E186-56630BC00CD4}"/>
          </ac:spMkLst>
        </pc:spChg>
        <pc:spChg chg="mod">
          <ac:chgData name="Sam Hossain" userId="252ad531-713f-471e-8cf5-9c365c40842d" providerId="ADAL" clId="{A48F0F82-E5DE-417B-98DC-1014E18D93F7}" dt="2024-09-14T02:42:30.640" v="2062" actId="20577"/>
          <ac:spMkLst>
            <pc:docMk/>
            <pc:sldMk cId="2592312824" sldId="305"/>
            <ac:spMk id="3" creationId="{5E7D27FE-8774-F8E3-36DC-25744A0EBA35}"/>
          </ac:spMkLst>
        </pc:spChg>
      </pc:sldChg>
      <pc:sldChg chg="modSp new del mod">
        <pc:chgData name="Sam Hossain" userId="252ad531-713f-471e-8cf5-9c365c40842d" providerId="ADAL" clId="{A48F0F82-E5DE-417B-98DC-1014E18D93F7}" dt="2024-09-14T01:45:05.898" v="1667" actId="47"/>
        <pc:sldMkLst>
          <pc:docMk/>
          <pc:sldMk cId="2862436276" sldId="305"/>
        </pc:sldMkLst>
        <pc:spChg chg="mod">
          <ac:chgData name="Sam Hossain" userId="252ad531-713f-471e-8cf5-9c365c40842d" providerId="ADAL" clId="{A48F0F82-E5DE-417B-98DC-1014E18D93F7}" dt="2024-09-14T01:44:23.920" v="1666" actId="20577"/>
          <ac:spMkLst>
            <pc:docMk/>
            <pc:sldMk cId="2862436276" sldId="305"/>
            <ac:spMk id="2" creationId="{37FDAA2E-C85F-D69D-B840-0529CED7EF86}"/>
          </ac:spMkLst>
        </pc:spChg>
      </pc:sldChg>
    </pc:docChg>
  </pc:docChgLst>
  <pc:docChgLst>
    <pc:chgData name="Zixian Zhang" userId="S::18zz138@queensu.ca::69c23861-ad58-460b-a94a-32bf4719b98b" providerId="AD" clId="Web-{134A9994-B44F-CFB7-1FB0-D9E2FB616360}"/>
    <pc:docChg chg="modSld">
      <pc:chgData name="Zixian Zhang" userId="S::18zz138@queensu.ca::69c23861-ad58-460b-a94a-32bf4719b98b" providerId="AD" clId="Web-{134A9994-B44F-CFB7-1FB0-D9E2FB616360}" dt="2024-09-12T22:16:28.881" v="203"/>
      <pc:docMkLst>
        <pc:docMk/>
      </pc:docMkLst>
      <pc:sldChg chg="addSp delSp modSp">
        <pc:chgData name="Zixian Zhang" userId="S::18zz138@queensu.ca::69c23861-ad58-460b-a94a-32bf4719b98b" providerId="AD" clId="Web-{134A9994-B44F-CFB7-1FB0-D9E2FB616360}" dt="2024-09-12T22:16:28.881" v="203"/>
        <pc:sldMkLst>
          <pc:docMk/>
          <pc:sldMk cId="2351555216" sldId="262"/>
        </pc:sldMkLst>
        <pc:spChg chg="del mod">
          <ac:chgData name="Zixian Zhang" userId="S::18zz138@queensu.ca::69c23861-ad58-460b-a94a-32bf4719b98b" providerId="AD" clId="Web-{134A9994-B44F-CFB7-1FB0-D9E2FB616360}" dt="2024-09-12T22:15:30.318" v="199"/>
          <ac:spMkLst>
            <pc:docMk/>
            <pc:sldMk cId="2351555216" sldId="262"/>
            <ac:spMk id="3" creationId="{0FB83466-50E6-1F97-086B-812ADE6F0A17}"/>
          </ac:spMkLst>
        </pc:spChg>
        <pc:spChg chg="add mod">
          <ac:chgData name="Zixian Zhang" userId="S::18zz138@queensu.ca::69c23861-ad58-460b-a94a-32bf4719b98b" providerId="AD" clId="Web-{134A9994-B44F-CFB7-1FB0-D9E2FB616360}" dt="2024-09-12T22:16:28.881" v="203"/>
          <ac:spMkLst>
            <pc:docMk/>
            <pc:sldMk cId="2351555216" sldId="262"/>
            <ac:spMk id="8" creationId="{A5930A5B-CABC-E4CA-1062-780055DD9A40}"/>
          </ac:spMkLst>
        </pc:spChg>
        <pc:picChg chg="add mod ord">
          <ac:chgData name="Zixian Zhang" userId="S::18zz138@queensu.ca::69c23861-ad58-460b-a94a-32bf4719b98b" providerId="AD" clId="Web-{134A9994-B44F-CFB7-1FB0-D9E2FB616360}" dt="2024-09-12T22:15:39.818" v="201" actId="14100"/>
          <ac:picMkLst>
            <pc:docMk/>
            <pc:sldMk cId="2351555216" sldId="262"/>
            <ac:picMk id="7" creationId="{72AF2FC8-BCC0-7517-9D87-7229CB535AE5}"/>
          </ac:picMkLst>
        </pc:picChg>
      </pc:sldChg>
      <pc:sldChg chg="addSp modSp mod modClrScheme chgLayout">
        <pc:chgData name="Zixian Zhang" userId="S::18zz138@queensu.ca::69c23861-ad58-460b-a94a-32bf4719b98b" providerId="AD" clId="Web-{134A9994-B44F-CFB7-1FB0-D9E2FB616360}" dt="2024-09-12T22:14:44.114" v="195" actId="20577"/>
        <pc:sldMkLst>
          <pc:docMk/>
          <pc:sldMk cId="3678481792" sldId="264"/>
        </pc:sldMkLst>
        <pc:spChg chg="mod">
          <ac:chgData name="Zixian Zhang" userId="S::18zz138@queensu.ca::69c23861-ad58-460b-a94a-32bf4719b98b" providerId="AD" clId="Web-{134A9994-B44F-CFB7-1FB0-D9E2FB616360}" dt="2024-09-12T22:13:30.003" v="177"/>
          <ac:spMkLst>
            <pc:docMk/>
            <pc:sldMk cId="3678481792" sldId="264"/>
            <ac:spMk id="2" creationId="{E6D7278A-D75D-D9BD-4E3C-E8B48BE4DCDD}"/>
          </ac:spMkLst>
        </pc:spChg>
        <pc:spChg chg="mod">
          <ac:chgData name="Zixian Zhang" userId="S::18zz138@queensu.ca::69c23861-ad58-460b-a94a-32bf4719b98b" providerId="AD" clId="Web-{134A9994-B44F-CFB7-1FB0-D9E2FB616360}" dt="2024-09-12T22:14:44.114" v="195" actId="20577"/>
          <ac:spMkLst>
            <pc:docMk/>
            <pc:sldMk cId="3678481792" sldId="264"/>
            <ac:spMk id="3" creationId="{7B371ACE-3C17-F3E6-C7C2-AB6EDDB2D1DA}"/>
          </ac:spMkLst>
        </pc:spChg>
        <pc:spChg chg="mod">
          <ac:chgData name="Zixian Zhang" userId="S::18zz138@queensu.ca::69c23861-ad58-460b-a94a-32bf4719b98b" providerId="AD" clId="Web-{134A9994-B44F-CFB7-1FB0-D9E2FB616360}" dt="2024-09-12T22:13:30.003" v="177"/>
          <ac:spMkLst>
            <pc:docMk/>
            <pc:sldMk cId="3678481792" sldId="264"/>
            <ac:spMk id="4" creationId="{25BC1331-0A2F-FBC0-AD22-10BF5231BE9E}"/>
          </ac:spMkLst>
        </pc:spChg>
        <pc:spChg chg="mod">
          <ac:chgData name="Zixian Zhang" userId="S::18zz138@queensu.ca::69c23861-ad58-460b-a94a-32bf4719b98b" providerId="AD" clId="Web-{134A9994-B44F-CFB7-1FB0-D9E2FB616360}" dt="2024-09-12T22:13:30.003" v="177"/>
          <ac:spMkLst>
            <pc:docMk/>
            <pc:sldMk cId="3678481792" sldId="264"/>
            <ac:spMk id="5" creationId="{AF57DFCB-B431-BF49-3189-5F766A078027}"/>
          </ac:spMkLst>
        </pc:spChg>
        <pc:spChg chg="mod">
          <ac:chgData name="Zixian Zhang" userId="S::18zz138@queensu.ca::69c23861-ad58-460b-a94a-32bf4719b98b" providerId="AD" clId="Web-{134A9994-B44F-CFB7-1FB0-D9E2FB616360}" dt="2024-09-12T22:13:30.003" v="177"/>
          <ac:spMkLst>
            <pc:docMk/>
            <pc:sldMk cId="3678481792" sldId="264"/>
            <ac:spMk id="6" creationId="{DDB8DB05-B6EB-94C8-18CC-232ABE15612E}"/>
          </ac:spMkLst>
        </pc:spChg>
        <pc:picChg chg="add mod ord">
          <ac:chgData name="Zixian Zhang" userId="S::18zz138@queensu.ca::69c23861-ad58-460b-a94a-32bf4719b98b" providerId="AD" clId="Web-{134A9994-B44F-CFB7-1FB0-D9E2FB616360}" dt="2024-09-12T22:13:30.003" v="177"/>
          <ac:picMkLst>
            <pc:docMk/>
            <pc:sldMk cId="3678481792" sldId="264"/>
            <ac:picMk id="7" creationId="{63DE1900-2A4D-BAFD-0E58-09C2FAE242BD}"/>
          </ac:picMkLst>
        </pc:picChg>
      </pc:sldChg>
    </pc:docChg>
  </pc:docChgLst>
  <pc:docChgLst>
    <pc:chgData name="Zixian Zhang" userId="S::18zz138@queensu.ca::69c23861-ad58-460b-a94a-32bf4719b98b" providerId="AD" clId="Web-{78FA86DF-5093-A36F-2C93-F951207C09BE}"/>
    <pc:docChg chg="addSld delSld modSld modSection">
      <pc:chgData name="Zixian Zhang" userId="S::18zz138@queensu.ca::69c23861-ad58-460b-a94a-32bf4719b98b" providerId="AD" clId="Web-{78FA86DF-5093-A36F-2C93-F951207C09BE}" dt="2024-09-13T15:45:05.316" v="307" actId="1076"/>
      <pc:docMkLst>
        <pc:docMk/>
      </pc:docMkLst>
      <pc:sldChg chg="modSp">
        <pc:chgData name="Zixian Zhang" userId="S::18zz138@queensu.ca::69c23861-ad58-460b-a94a-32bf4719b98b" providerId="AD" clId="Web-{78FA86DF-5093-A36F-2C93-F951207C09BE}" dt="2024-09-13T15:16:14.278" v="92" actId="20577"/>
        <pc:sldMkLst>
          <pc:docMk/>
          <pc:sldMk cId="2349031765" sldId="279"/>
        </pc:sldMkLst>
        <pc:spChg chg="mod">
          <ac:chgData name="Zixian Zhang" userId="S::18zz138@queensu.ca::69c23861-ad58-460b-a94a-32bf4719b98b" providerId="AD" clId="Web-{78FA86DF-5093-A36F-2C93-F951207C09BE}" dt="2024-09-13T15:16:14.278" v="92" actId="20577"/>
          <ac:spMkLst>
            <pc:docMk/>
            <pc:sldMk cId="2349031765" sldId="279"/>
            <ac:spMk id="2" creationId="{AEBAE660-7AB5-2E48-6C11-104E06BEFAC7}"/>
          </ac:spMkLst>
        </pc:spChg>
      </pc:sldChg>
      <pc:sldChg chg="modSp new">
        <pc:chgData name="Zixian Zhang" userId="S::18zz138@queensu.ca::69c23861-ad58-460b-a94a-32bf4719b98b" providerId="AD" clId="Web-{78FA86DF-5093-A36F-2C93-F951207C09BE}" dt="2024-09-13T14:34:47.912" v="53" actId="20577"/>
        <pc:sldMkLst>
          <pc:docMk/>
          <pc:sldMk cId="1610116970" sldId="281"/>
        </pc:sldMkLst>
        <pc:spChg chg="mod">
          <ac:chgData name="Zixian Zhang" userId="S::18zz138@queensu.ca::69c23861-ad58-460b-a94a-32bf4719b98b" providerId="AD" clId="Web-{78FA86DF-5093-A36F-2C93-F951207C09BE}" dt="2024-09-13T14:34:30.709" v="48" actId="20577"/>
          <ac:spMkLst>
            <pc:docMk/>
            <pc:sldMk cId="1610116970" sldId="281"/>
            <ac:spMk id="2" creationId="{39EBEC39-B7F1-5823-498B-72BC0F4FB92E}"/>
          </ac:spMkLst>
        </pc:spChg>
        <pc:spChg chg="mod">
          <ac:chgData name="Zixian Zhang" userId="S::18zz138@queensu.ca::69c23861-ad58-460b-a94a-32bf4719b98b" providerId="AD" clId="Web-{78FA86DF-5093-A36F-2C93-F951207C09BE}" dt="2024-09-13T14:34:47.912" v="53" actId="20577"/>
          <ac:spMkLst>
            <pc:docMk/>
            <pc:sldMk cId="1610116970" sldId="281"/>
            <ac:spMk id="3" creationId="{24FAB707-08E4-D23B-E9EB-4F8F622BE184}"/>
          </ac:spMkLst>
        </pc:spChg>
      </pc:sldChg>
      <pc:sldChg chg="modSp new">
        <pc:chgData name="Zixian Zhang" userId="S::18zz138@queensu.ca::69c23861-ad58-460b-a94a-32bf4719b98b" providerId="AD" clId="Web-{78FA86DF-5093-A36F-2C93-F951207C09BE}" dt="2024-09-13T14:35:28.756" v="60" actId="20577"/>
        <pc:sldMkLst>
          <pc:docMk/>
          <pc:sldMk cId="942738446" sldId="282"/>
        </pc:sldMkLst>
        <pc:spChg chg="mod">
          <ac:chgData name="Zixian Zhang" userId="S::18zz138@queensu.ca::69c23861-ad58-460b-a94a-32bf4719b98b" providerId="AD" clId="Web-{78FA86DF-5093-A36F-2C93-F951207C09BE}" dt="2024-09-13T14:35:28.756" v="60" actId="20577"/>
          <ac:spMkLst>
            <pc:docMk/>
            <pc:sldMk cId="942738446" sldId="282"/>
            <ac:spMk id="2" creationId="{38363E09-D84C-49B1-CBEE-8E0A787FBE52}"/>
          </ac:spMkLst>
        </pc:spChg>
      </pc:sldChg>
      <pc:sldChg chg="addSp delSp modSp new mod modClrScheme chgLayout">
        <pc:chgData name="Zixian Zhang" userId="S::18zz138@queensu.ca::69c23861-ad58-460b-a94a-32bf4719b98b" providerId="AD" clId="Web-{78FA86DF-5093-A36F-2C93-F951207C09BE}" dt="2024-09-13T15:45:05.316" v="307" actId="1076"/>
        <pc:sldMkLst>
          <pc:docMk/>
          <pc:sldMk cId="3552322891" sldId="283"/>
        </pc:sldMkLst>
        <pc:spChg chg="mod">
          <ac:chgData name="Zixian Zhang" userId="S::18zz138@queensu.ca::69c23861-ad58-460b-a94a-32bf4719b98b" providerId="AD" clId="Web-{78FA86DF-5093-A36F-2C93-F951207C09BE}" dt="2024-09-13T15:19:28.892" v="115"/>
          <ac:spMkLst>
            <pc:docMk/>
            <pc:sldMk cId="3552322891" sldId="283"/>
            <ac:spMk id="2" creationId="{57FE69E4-0620-DCB8-F40A-F05791127934}"/>
          </ac:spMkLst>
        </pc:spChg>
        <pc:spChg chg="del">
          <ac:chgData name="Zixian Zhang" userId="S::18zz138@queensu.ca::69c23861-ad58-460b-a94a-32bf4719b98b" providerId="AD" clId="Web-{78FA86DF-5093-A36F-2C93-F951207C09BE}" dt="2024-09-13T15:19:03.407" v="114"/>
          <ac:spMkLst>
            <pc:docMk/>
            <pc:sldMk cId="3552322891" sldId="283"/>
            <ac:spMk id="3" creationId="{0FFBE2E9-DE9C-E899-6F60-C0AEC478C694}"/>
          </ac:spMkLst>
        </pc:spChg>
        <pc:spChg chg="mod">
          <ac:chgData name="Zixian Zhang" userId="S::18zz138@queensu.ca::69c23861-ad58-460b-a94a-32bf4719b98b" providerId="AD" clId="Web-{78FA86DF-5093-A36F-2C93-F951207C09BE}" dt="2024-09-13T15:19:28.892" v="115"/>
          <ac:spMkLst>
            <pc:docMk/>
            <pc:sldMk cId="3552322891" sldId="283"/>
            <ac:spMk id="4" creationId="{336A9E9C-E7D7-4B18-3A9A-C1CBF7569B97}"/>
          </ac:spMkLst>
        </pc:spChg>
        <pc:spChg chg="mod">
          <ac:chgData name="Zixian Zhang" userId="S::18zz138@queensu.ca::69c23861-ad58-460b-a94a-32bf4719b98b" providerId="AD" clId="Web-{78FA86DF-5093-A36F-2C93-F951207C09BE}" dt="2024-09-13T15:19:28.892" v="115"/>
          <ac:spMkLst>
            <pc:docMk/>
            <pc:sldMk cId="3552322891" sldId="283"/>
            <ac:spMk id="5" creationId="{3588E6AB-B919-09E1-4286-7C6D2528131F}"/>
          </ac:spMkLst>
        </pc:spChg>
        <pc:spChg chg="mod">
          <ac:chgData name="Zixian Zhang" userId="S::18zz138@queensu.ca::69c23861-ad58-460b-a94a-32bf4719b98b" providerId="AD" clId="Web-{78FA86DF-5093-A36F-2C93-F951207C09BE}" dt="2024-09-13T15:19:28.892" v="115"/>
          <ac:spMkLst>
            <pc:docMk/>
            <pc:sldMk cId="3552322891" sldId="283"/>
            <ac:spMk id="6" creationId="{F918443A-C560-DB57-417B-CD1AD833C85E}"/>
          </ac:spMkLst>
        </pc:spChg>
        <pc:spChg chg="add mod">
          <ac:chgData name="Zixian Zhang" userId="S::18zz138@queensu.ca::69c23861-ad58-460b-a94a-32bf4719b98b" providerId="AD" clId="Web-{78FA86DF-5093-A36F-2C93-F951207C09BE}" dt="2024-09-13T15:44:42.003" v="303" actId="20577"/>
          <ac:spMkLst>
            <pc:docMk/>
            <pc:sldMk cId="3552322891" sldId="283"/>
            <ac:spMk id="12" creationId="{3BEAD3DF-7D64-572A-07E7-D283CB293783}"/>
          </ac:spMkLst>
        </pc:spChg>
        <pc:picChg chg="add mod ord">
          <ac:chgData name="Zixian Zhang" userId="S::18zz138@queensu.ca::69c23861-ad58-460b-a94a-32bf4719b98b" providerId="AD" clId="Web-{78FA86DF-5093-A36F-2C93-F951207C09BE}" dt="2024-09-13T15:44:54.003" v="304" actId="1076"/>
          <ac:picMkLst>
            <pc:docMk/>
            <pc:sldMk cId="3552322891" sldId="283"/>
            <ac:picMk id="7" creationId="{E9EA7BF5-F3F4-A383-E985-398CC1530BD9}"/>
          </ac:picMkLst>
        </pc:picChg>
        <pc:picChg chg="add mod">
          <ac:chgData name="Zixian Zhang" userId="S::18zz138@queensu.ca::69c23861-ad58-460b-a94a-32bf4719b98b" providerId="AD" clId="Web-{78FA86DF-5093-A36F-2C93-F951207C09BE}" dt="2024-09-13T15:45:05.316" v="307" actId="1076"/>
          <ac:picMkLst>
            <pc:docMk/>
            <pc:sldMk cId="3552322891" sldId="283"/>
            <ac:picMk id="8" creationId="{53172E29-3DA7-104D-B52D-7446C3AACA4B}"/>
          </ac:picMkLst>
        </pc:picChg>
      </pc:sldChg>
      <pc:sldChg chg="addSp delSp modSp new del">
        <pc:chgData name="Zixian Zhang" userId="S::18zz138@queensu.ca::69c23861-ad58-460b-a94a-32bf4719b98b" providerId="AD" clId="Web-{78FA86DF-5093-A36F-2C93-F951207C09BE}" dt="2024-09-13T15:27:31.855" v="282"/>
        <pc:sldMkLst>
          <pc:docMk/>
          <pc:sldMk cId="1241596626" sldId="284"/>
        </pc:sldMkLst>
        <pc:spChg chg="mod">
          <ac:chgData name="Zixian Zhang" userId="S::18zz138@queensu.ca::69c23861-ad58-460b-a94a-32bf4719b98b" providerId="AD" clId="Web-{78FA86DF-5093-A36F-2C93-F951207C09BE}" dt="2024-09-13T15:16:42.388" v="108" actId="20577"/>
          <ac:spMkLst>
            <pc:docMk/>
            <pc:sldMk cId="1241596626" sldId="284"/>
            <ac:spMk id="2" creationId="{0D2D5FC7-FD3D-250B-2623-009516CF85F8}"/>
          </ac:spMkLst>
        </pc:spChg>
        <pc:spChg chg="del mod">
          <ac:chgData name="Zixian Zhang" userId="S::18zz138@queensu.ca::69c23861-ad58-460b-a94a-32bf4719b98b" providerId="AD" clId="Web-{78FA86DF-5093-A36F-2C93-F951207C09BE}" dt="2024-09-13T15:18:38.922" v="111"/>
          <ac:spMkLst>
            <pc:docMk/>
            <pc:sldMk cId="1241596626" sldId="284"/>
            <ac:spMk id="3" creationId="{59E9CECC-4FFD-3CEB-DB81-FD85E2ED0114}"/>
          </ac:spMkLst>
        </pc:spChg>
        <pc:picChg chg="add mod ord">
          <ac:chgData name="Zixian Zhang" userId="S::18zz138@queensu.ca::69c23861-ad58-460b-a94a-32bf4719b98b" providerId="AD" clId="Web-{78FA86DF-5093-A36F-2C93-F951207C09BE}" dt="2024-09-13T15:18:49.063" v="113" actId="1076"/>
          <ac:picMkLst>
            <pc:docMk/>
            <pc:sldMk cId="1241596626" sldId="284"/>
            <ac:picMk id="7" creationId="{D29888C5-47B5-E144-5F22-FBD2D132F6B9}"/>
          </ac:picMkLst>
        </pc:picChg>
      </pc:sldChg>
      <pc:sldChg chg="modSp new del">
        <pc:chgData name="Zixian Zhang" userId="S::18zz138@queensu.ca::69c23861-ad58-460b-a94a-32bf4719b98b" providerId="AD" clId="Web-{78FA86DF-5093-A36F-2C93-F951207C09BE}" dt="2024-09-13T15:22:46.255" v="171"/>
        <pc:sldMkLst>
          <pc:docMk/>
          <pc:sldMk cId="1800659885" sldId="285"/>
        </pc:sldMkLst>
        <pc:spChg chg="mod">
          <ac:chgData name="Zixian Zhang" userId="S::18zz138@queensu.ca::69c23861-ad58-460b-a94a-32bf4719b98b" providerId="AD" clId="Web-{78FA86DF-5093-A36F-2C93-F951207C09BE}" dt="2024-09-13T15:22:41.943" v="170" actId="20577"/>
          <ac:spMkLst>
            <pc:docMk/>
            <pc:sldMk cId="1800659885" sldId="285"/>
            <ac:spMk id="2" creationId="{90BF5DAA-E074-7B89-1312-29CC52CA5A9A}"/>
          </ac:spMkLst>
        </pc:spChg>
      </pc:sldChg>
      <pc:sldChg chg="addSp modSp new mod modClrScheme chgLayout">
        <pc:chgData name="Zixian Zhang" userId="S::18zz138@queensu.ca::69c23861-ad58-460b-a94a-32bf4719b98b" providerId="AD" clId="Web-{78FA86DF-5093-A36F-2C93-F951207C09BE}" dt="2024-09-13T15:41:24.858" v="288" actId="1076"/>
        <pc:sldMkLst>
          <pc:docMk/>
          <pc:sldMk cId="3977315761" sldId="285"/>
        </pc:sldMkLst>
        <pc:spChg chg="mod">
          <ac:chgData name="Zixian Zhang" userId="S::18zz138@queensu.ca::69c23861-ad58-460b-a94a-32bf4719b98b" providerId="AD" clId="Web-{78FA86DF-5093-A36F-2C93-F951207C09BE}" dt="2024-09-13T15:28:07.747" v="285"/>
          <ac:spMkLst>
            <pc:docMk/>
            <pc:sldMk cId="3977315761" sldId="285"/>
            <ac:spMk id="2" creationId="{4BE806AC-8169-A0CF-BD64-118A8DEF8509}"/>
          </ac:spMkLst>
        </pc:spChg>
        <pc:spChg chg="mod">
          <ac:chgData name="Zixian Zhang" userId="S::18zz138@queensu.ca::69c23861-ad58-460b-a94a-32bf4719b98b" providerId="AD" clId="Web-{78FA86DF-5093-A36F-2C93-F951207C09BE}" dt="2024-09-13T15:28:07.747" v="285"/>
          <ac:spMkLst>
            <pc:docMk/>
            <pc:sldMk cId="3977315761" sldId="285"/>
            <ac:spMk id="3" creationId="{A6561112-1CA0-7C84-805D-D056E11BF127}"/>
          </ac:spMkLst>
        </pc:spChg>
        <pc:spChg chg="mod">
          <ac:chgData name="Zixian Zhang" userId="S::18zz138@queensu.ca::69c23861-ad58-460b-a94a-32bf4719b98b" providerId="AD" clId="Web-{78FA86DF-5093-A36F-2C93-F951207C09BE}" dt="2024-09-13T15:28:07.747" v="285"/>
          <ac:spMkLst>
            <pc:docMk/>
            <pc:sldMk cId="3977315761" sldId="285"/>
            <ac:spMk id="4" creationId="{70D11F97-427B-64F4-E3BE-E0E9A3A4A764}"/>
          </ac:spMkLst>
        </pc:spChg>
        <pc:spChg chg="mod">
          <ac:chgData name="Zixian Zhang" userId="S::18zz138@queensu.ca::69c23861-ad58-460b-a94a-32bf4719b98b" providerId="AD" clId="Web-{78FA86DF-5093-A36F-2C93-F951207C09BE}" dt="2024-09-13T15:28:07.747" v="285"/>
          <ac:spMkLst>
            <pc:docMk/>
            <pc:sldMk cId="3977315761" sldId="285"/>
            <ac:spMk id="5" creationId="{531CD953-1E90-72EE-DFEC-D2D9A223FF09}"/>
          </ac:spMkLst>
        </pc:spChg>
        <pc:spChg chg="mod">
          <ac:chgData name="Zixian Zhang" userId="S::18zz138@queensu.ca::69c23861-ad58-460b-a94a-32bf4719b98b" providerId="AD" clId="Web-{78FA86DF-5093-A36F-2C93-F951207C09BE}" dt="2024-09-13T15:28:07.747" v="285"/>
          <ac:spMkLst>
            <pc:docMk/>
            <pc:sldMk cId="3977315761" sldId="285"/>
            <ac:spMk id="6" creationId="{6CAD6B27-14D4-47A8-7F55-DAA7DAFB524D}"/>
          </ac:spMkLst>
        </pc:spChg>
        <pc:picChg chg="add mod ord">
          <ac:chgData name="Zixian Zhang" userId="S::18zz138@queensu.ca::69c23861-ad58-460b-a94a-32bf4719b98b" providerId="AD" clId="Web-{78FA86DF-5093-A36F-2C93-F951207C09BE}" dt="2024-09-13T15:28:07.747" v="285"/>
          <ac:picMkLst>
            <pc:docMk/>
            <pc:sldMk cId="3977315761" sldId="285"/>
            <ac:picMk id="7" creationId="{44E72D43-4E9A-2765-A43D-1A1E92CCDB15}"/>
          </ac:picMkLst>
        </pc:picChg>
        <pc:picChg chg="add mod">
          <ac:chgData name="Zixian Zhang" userId="S::18zz138@queensu.ca::69c23861-ad58-460b-a94a-32bf4719b98b" providerId="AD" clId="Web-{78FA86DF-5093-A36F-2C93-F951207C09BE}" dt="2024-09-13T15:41:24.858" v="288" actId="1076"/>
          <ac:picMkLst>
            <pc:docMk/>
            <pc:sldMk cId="3977315761" sldId="285"/>
            <ac:picMk id="8" creationId="{EC4AD3E3-1881-0E47-99EA-3EE2F22407A5}"/>
          </ac:picMkLst>
        </pc:picChg>
      </pc:sldChg>
    </pc:docChg>
  </pc:docChgLst>
  <pc:docChgLst>
    <pc:chgData name="Zixian Zhang" userId="S::18zz138@queensu.ca::69c23861-ad58-460b-a94a-32bf4719b98b" providerId="AD" clId="Web-{24DF22B5-555E-D812-0BD8-49684C609473}"/>
    <pc:docChg chg="modSld">
      <pc:chgData name="Zixian Zhang" userId="S::18zz138@queensu.ca::69c23861-ad58-460b-a94a-32bf4719b98b" providerId="AD" clId="Web-{24DF22B5-555E-D812-0BD8-49684C609473}" dt="2024-09-13T15:58:08.952" v="135" actId="20577"/>
      <pc:docMkLst>
        <pc:docMk/>
      </pc:docMkLst>
      <pc:sldChg chg="modSp">
        <pc:chgData name="Zixian Zhang" userId="S::18zz138@queensu.ca::69c23861-ad58-460b-a94a-32bf4719b98b" providerId="AD" clId="Web-{24DF22B5-555E-D812-0BD8-49684C609473}" dt="2024-09-13T15:58:03.186" v="129" actId="20577"/>
        <pc:sldMkLst>
          <pc:docMk/>
          <pc:sldMk cId="1610116970" sldId="281"/>
        </pc:sldMkLst>
        <pc:spChg chg="mod">
          <ac:chgData name="Zixian Zhang" userId="S::18zz138@queensu.ca::69c23861-ad58-460b-a94a-32bf4719b98b" providerId="AD" clId="Web-{24DF22B5-555E-D812-0BD8-49684C609473}" dt="2024-09-13T15:58:03.186" v="129" actId="20577"/>
          <ac:spMkLst>
            <pc:docMk/>
            <pc:sldMk cId="1610116970" sldId="281"/>
            <ac:spMk id="2" creationId="{39EBEC39-B7F1-5823-498B-72BC0F4FB92E}"/>
          </ac:spMkLst>
        </pc:spChg>
        <pc:spChg chg="mod">
          <ac:chgData name="Zixian Zhang" userId="S::18zz138@queensu.ca::69c23861-ad58-460b-a94a-32bf4719b98b" providerId="AD" clId="Web-{24DF22B5-555E-D812-0BD8-49684C609473}" dt="2024-09-13T15:57:50.998" v="122" actId="20577"/>
          <ac:spMkLst>
            <pc:docMk/>
            <pc:sldMk cId="1610116970" sldId="281"/>
            <ac:spMk id="3" creationId="{24FAB707-08E4-D23B-E9EB-4F8F622BE184}"/>
          </ac:spMkLst>
        </pc:spChg>
      </pc:sldChg>
      <pc:sldChg chg="modSp">
        <pc:chgData name="Zixian Zhang" userId="S::18zz138@queensu.ca::69c23861-ad58-460b-a94a-32bf4719b98b" providerId="AD" clId="Web-{24DF22B5-555E-D812-0BD8-49684C609473}" dt="2024-09-13T15:58:08.952" v="135" actId="20577"/>
        <pc:sldMkLst>
          <pc:docMk/>
          <pc:sldMk cId="942738446" sldId="282"/>
        </pc:sldMkLst>
        <pc:spChg chg="mod">
          <ac:chgData name="Zixian Zhang" userId="S::18zz138@queensu.ca::69c23861-ad58-460b-a94a-32bf4719b98b" providerId="AD" clId="Web-{24DF22B5-555E-D812-0BD8-49684C609473}" dt="2024-09-13T15:58:08.952" v="135" actId="20577"/>
          <ac:spMkLst>
            <pc:docMk/>
            <pc:sldMk cId="942738446" sldId="282"/>
            <ac:spMk id="2" creationId="{38363E09-D84C-49B1-CBEE-8E0A787FBE52}"/>
          </ac:spMkLst>
        </pc:spChg>
        <pc:spChg chg="mod">
          <ac:chgData name="Zixian Zhang" userId="S::18zz138@queensu.ca::69c23861-ad58-460b-a94a-32bf4719b98b" providerId="AD" clId="Web-{24DF22B5-555E-D812-0BD8-49684C609473}" dt="2024-09-13T15:57:47.342" v="95" actId="20577"/>
          <ac:spMkLst>
            <pc:docMk/>
            <pc:sldMk cId="942738446" sldId="282"/>
            <ac:spMk id="3" creationId="{F3DB2D02-C429-AA75-9E76-D949E61237A0}"/>
          </ac:spMkLst>
        </pc:spChg>
      </pc:sldChg>
      <pc:sldChg chg="addSp delSp modSp mod modClrScheme chgLayout">
        <pc:chgData name="Zixian Zhang" userId="S::18zz138@queensu.ca::69c23861-ad58-460b-a94a-32bf4719b98b" providerId="AD" clId="Web-{24DF22B5-555E-D812-0BD8-49684C609473}" dt="2024-09-13T15:49:18.630" v="12"/>
        <pc:sldMkLst>
          <pc:docMk/>
          <pc:sldMk cId="3552322891" sldId="283"/>
        </pc:sldMkLst>
        <pc:spChg chg="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2" creationId="{57FE69E4-0620-DCB8-F40A-F05791127934}"/>
          </ac:spMkLst>
        </pc:spChg>
        <pc:spChg chg="add del mod ord">
          <ac:chgData name="Zixian Zhang" userId="S::18zz138@queensu.ca::69c23861-ad58-460b-a94a-32bf4719b98b" providerId="AD" clId="Web-{24DF22B5-555E-D812-0BD8-49684C609473}" dt="2024-09-13T15:49:18.630" v="12"/>
          <ac:spMkLst>
            <pc:docMk/>
            <pc:sldMk cId="3552322891" sldId="283"/>
            <ac:spMk id="3" creationId="{0E3585DA-C1B9-0F7F-0C47-4A8B37BEA2BC}"/>
          </ac:spMkLst>
        </pc:spChg>
        <pc:spChg chg="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4" creationId="{336A9E9C-E7D7-4B18-3A9A-C1CBF7569B97}"/>
          </ac:spMkLst>
        </pc:spChg>
        <pc:spChg chg="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5" creationId="{3588E6AB-B919-09E1-4286-7C6D2528131F}"/>
          </ac:spMkLst>
        </pc:spChg>
        <pc:spChg chg="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6" creationId="{F918443A-C560-DB57-417B-CD1AD833C85E}"/>
          </ac:spMkLst>
        </pc:spChg>
        <pc:spChg chg="add 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9" creationId="{F37340A8-3597-1F54-B301-7E133155C428}"/>
          </ac:spMkLst>
        </pc:spChg>
        <pc:spChg chg="mod ord">
          <ac:chgData name="Zixian Zhang" userId="S::18zz138@queensu.ca::69c23861-ad58-460b-a94a-32bf4719b98b" providerId="AD" clId="Web-{24DF22B5-555E-D812-0BD8-49684C609473}" dt="2024-09-13T15:48:56.177" v="9"/>
          <ac:spMkLst>
            <pc:docMk/>
            <pc:sldMk cId="3552322891" sldId="283"/>
            <ac:spMk id="12" creationId="{3BEAD3DF-7D64-572A-07E7-D283CB293783}"/>
          </ac:spMkLst>
        </pc:spChg>
        <pc:picChg chg="mod ord">
          <ac:chgData name="Zixian Zhang" userId="S::18zz138@queensu.ca::69c23861-ad58-460b-a94a-32bf4719b98b" providerId="AD" clId="Web-{24DF22B5-555E-D812-0BD8-49684C609473}" dt="2024-09-13T15:48:56.177" v="9"/>
          <ac:picMkLst>
            <pc:docMk/>
            <pc:sldMk cId="3552322891" sldId="283"/>
            <ac:picMk id="7" creationId="{E9EA7BF5-F3F4-A383-E985-398CC1530BD9}"/>
          </ac:picMkLst>
        </pc:picChg>
        <pc:picChg chg="mod">
          <ac:chgData name="Zixian Zhang" userId="S::18zz138@queensu.ca::69c23861-ad58-460b-a94a-32bf4719b98b" providerId="AD" clId="Web-{24DF22B5-555E-D812-0BD8-49684C609473}" dt="2024-09-13T15:49:08.130" v="10" actId="1076"/>
          <ac:picMkLst>
            <pc:docMk/>
            <pc:sldMk cId="3552322891" sldId="283"/>
            <ac:picMk id="8" creationId="{53172E29-3DA7-104D-B52D-7446C3AACA4B}"/>
          </ac:picMkLst>
        </pc:picChg>
      </pc:sldChg>
      <pc:sldChg chg="addSp modSp mod modClrScheme chgLayout">
        <pc:chgData name="Zixian Zhang" userId="S::18zz138@queensu.ca::69c23861-ad58-460b-a94a-32bf4719b98b" providerId="AD" clId="Web-{24DF22B5-555E-D812-0BD8-49684C609473}" dt="2024-09-13T15:48:16.957" v="8" actId="1076"/>
        <pc:sldMkLst>
          <pc:docMk/>
          <pc:sldMk cId="3977315761" sldId="285"/>
        </pc:sldMkLst>
        <pc:spChg chg="mod ord">
          <ac:chgData name="Zixian Zhang" userId="S::18zz138@queensu.ca::69c23861-ad58-460b-a94a-32bf4719b98b" providerId="AD" clId="Web-{24DF22B5-555E-D812-0BD8-49684C609473}" dt="2024-09-13T15:47:30.597" v="0"/>
          <ac:spMkLst>
            <pc:docMk/>
            <pc:sldMk cId="3977315761" sldId="285"/>
            <ac:spMk id="2" creationId="{4BE806AC-8169-A0CF-BD64-118A8DEF8509}"/>
          </ac:spMkLst>
        </pc:spChg>
        <pc:spChg chg="mod ord">
          <ac:chgData name="Zixian Zhang" userId="S::18zz138@queensu.ca::69c23861-ad58-460b-a94a-32bf4719b98b" providerId="AD" clId="Web-{24DF22B5-555E-D812-0BD8-49684C609473}" dt="2024-09-13T15:47:46.301" v="2" actId="14100"/>
          <ac:spMkLst>
            <pc:docMk/>
            <pc:sldMk cId="3977315761" sldId="285"/>
            <ac:spMk id="3" creationId="{A6561112-1CA0-7C84-805D-D056E11BF127}"/>
          </ac:spMkLst>
        </pc:spChg>
        <pc:spChg chg="mod ord">
          <ac:chgData name="Zixian Zhang" userId="S::18zz138@queensu.ca::69c23861-ad58-460b-a94a-32bf4719b98b" providerId="AD" clId="Web-{24DF22B5-555E-D812-0BD8-49684C609473}" dt="2024-09-13T15:47:30.597" v="0"/>
          <ac:spMkLst>
            <pc:docMk/>
            <pc:sldMk cId="3977315761" sldId="285"/>
            <ac:spMk id="4" creationId="{70D11F97-427B-64F4-E3BE-E0E9A3A4A764}"/>
          </ac:spMkLst>
        </pc:spChg>
        <pc:spChg chg="mod ord">
          <ac:chgData name="Zixian Zhang" userId="S::18zz138@queensu.ca::69c23861-ad58-460b-a94a-32bf4719b98b" providerId="AD" clId="Web-{24DF22B5-555E-D812-0BD8-49684C609473}" dt="2024-09-13T15:47:30.597" v="0"/>
          <ac:spMkLst>
            <pc:docMk/>
            <pc:sldMk cId="3977315761" sldId="285"/>
            <ac:spMk id="5" creationId="{531CD953-1E90-72EE-DFEC-D2D9A223FF09}"/>
          </ac:spMkLst>
        </pc:spChg>
        <pc:spChg chg="mod ord">
          <ac:chgData name="Zixian Zhang" userId="S::18zz138@queensu.ca::69c23861-ad58-460b-a94a-32bf4719b98b" providerId="AD" clId="Web-{24DF22B5-555E-D812-0BD8-49684C609473}" dt="2024-09-13T15:47:30.597" v="0"/>
          <ac:spMkLst>
            <pc:docMk/>
            <pc:sldMk cId="3977315761" sldId="285"/>
            <ac:spMk id="6" creationId="{6CAD6B27-14D4-47A8-7F55-DAA7DAFB524D}"/>
          </ac:spMkLst>
        </pc:spChg>
        <pc:spChg chg="add mod ord">
          <ac:chgData name="Zixian Zhang" userId="S::18zz138@queensu.ca::69c23861-ad58-460b-a94a-32bf4719b98b" providerId="AD" clId="Web-{24DF22B5-555E-D812-0BD8-49684C609473}" dt="2024-09-13T15:47:30.597" v="0"/>
          <ac:spMkLst>
            <pc:docMk/>
            <pc:sldMk cId="3977315761" sldId="285"/>
            <ac:spMk id="9" creationId="{3EB92DB5-DE90-2C32-437A-FB408CAE99AF}"/>
          </ac:spMkLst>
        </pc:spChg>
        <pc:picChg chg="mod">
          <ac:chgData name="Zixian Zhang" userId="S::18zz138@queensu.ca::69c23861-ad58-460b-a94a-32bf4719b98b" providerId="AD" clId="Web-{24DF22B5-555E-D812-0BD8-49684C609473}" dt="2024-09-13T15:48:07.317" v="7" actId="1076"/>
          <ac:picMkLst>
            <pc:docMk/>
            <pc:sldMk cId="3977315761" sldId="285"/>
            <ac:picMk id="7" creationId="{44E72D43-4E9A-2765-A43D-1A1E92CCDB15}"/>
          </ac:picMkLst>
        </pc:picChg>
        <pc:picChg chg="mod">
          <ac:chgData name="Zixian Zhang" userId="S::18zz138@queensu.ca::69c23861-ad58-460b-a94a-32bf4719b98b" providerId="AD" clId="Web-{24DF22B5-555E-D812-0BD8-49684C609473}" dt="2024-09-13T15:48:16.957" v="8" actId="1076"/>
          <ac:picMkLst>
            <pc:docMk/>
            <pc:sldMk cId="3977315761" sldId="285"/>
            <ac:picMk id="8" creationId="{EC4AD3E3-1881-0E47-99EA-3EE2F22407A5}"/>
          </ac:picMkLst>
        </pc:picChg>
      </pc:sldChg>
    </pc:docChg>
  </pc:docChgLst>
  <pc:docChgLst>
    <pc:chgData name="Alisha Sahota" userId="S::24hd23@queensu.ca::000b9c2b-272c-4b6b-ba9e-2b92c0e82ae1" providerId="AD" clId="Web-{D4D8700C-7080-9846-E722-CB3FDE6F2CC1}"/>
    <pc:docChg chg="modSld">
      <pc:chgData name="Alisha Sahota" userId="S::24hd23@queensu.ca::000b9c2b-272c-4b6b-ba9e-2b92c0e82ae1" providerId="AD" clId="Web-{D4D8700C-7080-9846-E722-CB3FDE6F2CC1}" dt="2024-09-13T03:00:48.459" v="38"/>
      <pc:docMkLst>
        <pc:docMk/>
      </pc:docMkLst>
      <pc:sldChg chg="addSp delSp modSp">
        <pc:chgData name="Alisha Sahota" userId="S::24hd23@queensu.ca::000b9c2b-272c-4b6b-ba9e-2b92c0e82ae1" providerId="AD" clId="Web-{D4D8700C-7080-9846-E722-CB3FDE6F2CC1}" dt="2024-09-13T03:00:48.459" v="38"/>
        <pc:sldMkLst>
          <pc:docMk/>
          <pc:sldMk cId="3205451399" sldId="261"/>
        </pc:sldMkLst>
        <pc:spChg chg="mod">
          <ac:chgData name="Alisha Sahota" userId="S::24hd23@queensu.ca::000b9c2b-272c-4b6b-ba9e-2b92c0e82ae1" providerId="AD" clId="Web-{D4D8700C-7080-9846-E722-CB3FDE6F2CC1}" dt="2024-09-13T03:00:34.443" v="36" actId="20577"/>
          <ac:spMkLst>
            <pc:docMk/>
            <pc:sldMk cId="3205451399" sldId="261"/>
            <ac:spMk id="3" creationId="{E3D2B5FC-0B52-B4C8-2F8F-2FE75D99F516}"/>
          </ac:spMkLst>
        </pc:spChg>
        <pc:picChg chg="add del mod">
          <ac:chgData name="Alisha Sahota" userId="S::24hd23@queensu.ca::000b9c2b-272c-4b6b-ba9e-2b92c0e82ae1" providerId="AD" clId="Web-{D4D8700C-7080-9846-E722-CB3FDE6F2CC1}" dt="2024-09-13T02:57:57.785" v="17"/>
          <ac:picMkLst>
            <pc:docMk/>
            <pc:sldMk cId="3205451399" sldId="261"/>
            <ac:picMk id="7" creationId="{BCB96552-AD93-5975-D129-76020B5E18EB}"/>
          </ac:picMkLst>
        </pc:picChg>
        <pc:picChg chg="add del mod modCrop">
          <ac:chgData name="Alisha Sahota" userId="S::24hd23@queensu.ca::000b9c2b-272c-4b6b-ba9e-2b92c0e82ae1" providerId="AD" clId="Web-{D4D8700C-7080-9846-E722-CB3FDE6F2CC1}" dt="2024-09-13T02:59:25.052" v="27"/>
          <ac:picMkLst>
            <pc:docMk/>
            <pc:sldMk cId="3205451399" sldId="261"/>
            <ac:picMk id="8" creationId="{509AC558-E2FB-765E-B7D4-1A42DCA7783F}"/>
          </ac:picMkLst>
        </pc:picChg>
        <pc:picChg chg="add del mod">
          <ac:chgData name="Alisha Sahota" userId="S::24hd23@queensu.ca::000b9c2b-272c-4b6b-ba9e-2b92c0e82ae1" providerId="AD" clId="Web-{D4D8700C-7080-9846-E722-CB3FDE6F2CC1}" dt="2024-09-13T02:58:53.082" v="22"/>
          <ac:picMkLst>
            <pc:docMk/>
            <pc:sldMk cId="3205451399" sldId="261"/>
            <ac:picMk id="9" creationId="{403DD3AD-4529-81D3-BB98-4C2DBC7868A9}"/>
          </ac:picMkLst>
        </pc:picChg>
        <pc:picChg chg="add del mod">
          <ac:chgData name="Alisha Sahota" userId="S::24hd23@queensu.ca::000b9c2b-272c-4b6b-ba9e-2b92c0e82ae1" providerId="AD" clId="Web-{D4D8700C-7080-9846-E722-CB3FDE6F2CC1}" dt="2024-09-13T02:59:53.552" v="29"/>
          <ac:picMkLst>
            <pc:docMk/>
            <pc:sldMk cId="3205451399" sldId="261"/>
            <ac:picMk id="10" creationId="{B60FF8E9-E0FB-FFC7-D3F0-7F3B94F77949}"/>
          </ac:picMkLst>
        </pc:picChg>
        <pc:picChg chg="add mod ord modCrop">
          <ac:chgData name="Alisha Sahota" userId="S::24hd23@queensu.ca::000b9c2b-272c-4b6b-ba9e-2b92c0e82ae1" providerId="AD" clId="Web-{D4D8700C-7080-9846-E722-CB3FDE6F2CC1}" dt="2024-09-13T03:00:48.459" v="38"/>
          <ac:picMkLst>
            <pc:docMk/>
            <pc:sldMk cId="3205451399" sldId="261"/>
            <ac:picMk id="11" creationId="{969C306B-2450-D4B0-F2BF-755A42ABB3E7}"/>
          </ac:picMkLst>
        </pc:picChg>
        <pc:picChg chg="del mod modCrop">
          <ac:chgData name="Alisha Sahota" userId="S::24hd23@queensu.ca::000b9c2b-272c-4b6b-ba9e-2b92c0e82ae1" providerId="AD" clId="Web-{D4D8700C-7080-9846-E722-CB3FDE6F2CC1}" dt="2024-09-13T02:56:39.955" v="9"/>
          <ac:picMkLst>
            <pc:docMk/>
            <pc:sldMk cId="3205451399" sldId="261"/>
            <ac:picMk id="12" creationId="{445DBB02-10E0-288F-3544-A373896D08E7}"/>
          </ac:picMkLst>
        </pc:picChg>
      </pc:sldChg>
    </pc:docChg>
  </pc:docChgLst>
  <pc:docChgLst>
    <pc:chgData name="Zixian Zhang" userId="S::18zz138@queensu.ca::69c23861-ad58-460b-a94a-32bf4719b98b" providerId="AD" clId="Web-{B24A2B9E-7013-2263-8CBD-E6E918355DDD}"/>
    <pc:docChg chg="addSld delSld modSld sldOrd modSection">
      <pc:chgData name="Zixian Zhang" userId="S::18zz138@queensu.ca::69c23861-ad58-460b-a94a-32bf4719b98b" providerId="AD" clId="Web-{B24A2B9E-7013-2263-8CBD-E6E918355DDD}" dt="2024-09-13T04:14:37.123" v="917"/>
      <pc:docMkLst>
        <pc:docMk/>
      </pc:docMkLst>
      <pc:sldChg chg="ord">
        <pc:chgData name="Zixian Zhang" userId="S::18zz138@queensu.ca::69c23861-ad58-460b-a94a-32bf4719b98b" providerId="AD" clId="Web-{B24A2B9E-7013-2263-8CBD-E6E918355DDD}" dt="2024-09-13T02:02:19.988" v="479"/>
        <pc:sldMkLst>
          <pc:docMk/>
          <pc:sldMk cId="1619129582" sldId="258"/>
        </pc:sldMkLst>
      </pc:sldChg>
      <pc:sldChg chg="ord">
        <pc:chgData name="Zixian Zhang" userId="S::18zz138@queensu.ca::69c23861-ad58-460b-a94a-32bf4719b98b" providerId="AD" clId="Web-{B24A2B9E-7013-2263-8CBD-E6E918355DDD}" dt="2024-09-13T01:41:03.533" v="356"/>
        <pc:sldMkLst>
          <pc:docMk/>
          <pc:sldMk cId="2051888673" sldId="259"/>
        </pc:sldMkLst>
      </pc:sldChg>
      <pc:sldChg chg="modSp ord">
        <pc:chgData name="Zixian Zhang" userId="S::18zz138@queensu.ca::69c23861-ad58-460b-a94a-32bf4719b98b" providerId="AD" clId="Web-{B24A2B9E-7013-2263-8CBD-E6E918355DDD}" dt="2024-09-13T02:52:36.835" v="725"/>
        <pc:sldMkLst>
          <pc:docMk/>
          <pc:sldMk cId="3888244960" sldId="260"/>
        </pc:sldMkLst>
        <pc:spChg chg="mod">
          <ac:chgData name="Zixian Zhang" userId="S::18zz138@queensu.ca::69c23861-ad58-460b-a94a-32bf4719b98b" providerId="AD" clId="Web-{B24A2B9E-7013-2263-8CBD-E6E918355DDD}" dt="2024-09-13T02:24:30.163" v="721" actId="20577"/>
          <ac:spMkLst>
            <pc:docMk/>
            <pc:sldMk cId="3888244960" sldId="260"/>
            <ac:spMk id="2" creationId="{163AD9A3-DA86-EC2B-CFED-4CFE3A7E5A44}"/>
          </ac:spMkLst>
        </pc:spChg>
        <pc:spChg chg="mod">
          <ac:chgData name="Zixian Zhang" userId="S::18zz138@queensu.ca::69c23861-ad58-460b-a94a-32bf4719b98b" providerId="AD" clId="Web-{B24A2B9E-7013-2263-8CBD-E6E918355DDD}" dt="2024-09-12T22:30:03.920" v="88" actId="20577"/>
          <ac:spMkLst>
            <pc:docMk/>
            <pc:sldMk cId="3888244960" sldId="260"/>
            <ac:spMk id="3" creationId="{5F45E8EE-29A5-3D56-67B9-58BEA422CA79}"/>
          </ac:spMkLst>
        </pc:spChg>
      </pc:sldChg>
      <pc:sldChg chg="addSp delSp modSp mod ord modClrScheme chgLayout">
        <pc:chgData name="Zixian Zhang" userId="S::18zz138@queensu.ca::69c23861-ad58-460b-a94a-32bf4719b98b" providerId="AD" clId="Web-{B24A2B9E-7013-2263-8CBD-E6E918355DDD}" dt="2024-09-13T01:54:51.445" v="415" actId="20577"/>
        <pc:sldMkLst>
          <pc:docMk/>
          <pc:sldMk cId="2351555216" sldId="262"/>
        </pc:sldMkLst>
        <pc:spChg chg="mod">
          <ac:chgData name="Zixian Zhang" userId="S::18zz138@queensu.ca::69c23861-ad58-460b-a94a-32bf4719b98b" providerId="AD" clId="Web-{B24A2B9E-7013-2263-8CBD-E6E918355DDD}" dt="2024-09-13T01:53:34.568" v="409"/>
          <ac:spMkLst>
            <pc:docMk/>
            <pc:sldMk cId="2351555216" sldId="262"/>
            <ac:spMk id="2" creationId="{D124E658-37F9-CD2C-E21A-7615A1F63588}"/>
          </ac:spMkLst>
        </pc:spChg>
        <pc:spChg chg="mod">
          <ac:chgData name="Zixian Zhang" userId="S::18zz138@queensu.ca::69c23861-ad58-460b-a94a-32bf4719b98b" providerId="AD" clId="Web-{B24A2B9E-7013-2263-8CBD-E6E918355DDD}" dt="2024-09-13T01:53:34.568" v="409"/>
          <ac:spMkLst>
            <pc:docMk/>
            <pc:sldMk cId="2351555216" sldId="262"/>
            <ac:spMk id="4" creationId="{ADFC4502-297C-DD0F-3ACB-500B1F018286}"/>
          </ac:spMkLst>
        </pc:spChg>
        <pc:spChg chg="mod">
          <ac:chgData name="Zixian Zhang" userId="S::18zz138@queensu.ca::69c23861-ad58-460b-a94a-32bf4719b98b" providerId="AD" clId="Web-{B24A2B9E-7013-2263-8CBD-E6E918355DDD}" dt="2024-09-13T01:53:34.568" v="409"/>
          <ac:spMkLst>
            <pc:docMk/>
            <pc:sldMk cId="2351555216" sldId="262"/>
            <ac:spMk id="5" creationId="{4FC9930F-7715-A152-EED6-4F01D1D6B048}"/>
          </ac:spMkLst>
        </pc:spChg>
        <pc:spChg chg="mod">
          <ac:chgData name="Zixian Zhang" userId="S::18zz138@queensu.ca::69c23861-ad58-460b-a94a-32bf4719b98b" providerId="AD" clId="Web-{B24A2B9E-7013-2263-8CBD-E6E918355DDD}" dt="2024-09-13T01:53:34.568" v="409"/>
          <ac:spMkLst>
            <pc:docMk/>
            <pc:sldMk cId="2351555216" sldId="262"/>
            <ac:spMk id="6" creationId="{71BFED61-24BC-AC34-0684-786DB3779088}"/>
          </ac:spMkLst>
        </pc:spChg>
        <pc:spChg chg="del mod">
          <ac:chgData name="Zixian Zhang" userId="S::18zz138@queensu.ca::69c23861-ad58-460b-a94a-32bf4719b98b" providerId="AD" clId="Web-{B24A2B9E-7013-2263-8CBD-E6E918355DDD}" dt="2024-09-12T22:17:41.383" v="3"/>
          <ac:spMkLst>
            <pc:docMk/>
            <pc:sldMk cId="2351555216" sldId="262"/>
            <ac:spMk id="8" creationId="{A5930A5B-CABC-E4CA-1062-780055DD9A40}"/>
          </ac:spMkLst>
        </pc:spChg>
        <pc:spChg chg="add del">
          <ac:chgData name="Zixian Zhang" userId="S::18zz138@queensu.ca::69c23861-ad58-460b-a94a-32bf4719b98b" providerId="AD" clId="Web-{B24A2B9E-7013-2263-8CBD-E6E918355DDD}" dt="2024-09-12T22:19:56.399" v="9"/>
          <ac:spMkLst>
            <pc:docMk/>
            <pc:sldMk cId="2351555216" sldId="262"/>
            <ac:spMk id="9" creationId="{83D54104-6AC7-7C28-8363-0BDC01A0AE50}"/>
          </ac:spMkLst>
        </pc:spChg>
        <pc:spChg chg="add del mod">
          <ac:chgData name="Zixian Zhang" userId="S::18zz138@queensu.ca::69c23861-ad58-460b-a94a-32bf4719b98b" providerId="AD" clId="Web-{B24A2B9E-7013-2263-8CBD-E6E918355DDD}" dt="2024-09-12T22:20:44.931" v="17"/>
          <ac:spMkLst>
            <pc:docMk/>
            <pc:sldMk cId="2351555216" sldId="262"/>
            <ac:spMk id="10" creationId="{0720E82D-B3CA-2E80-BE24-1FD33A0F0600}"/>
          </ac:spMkLst>
        </pc:spChg>
        <pc:spChg chg="add mod ord">
          <ac:chgData name="Zixian Zhang" userId="S::18zz138@queensu.ca::69c23861-ad58-460b-a94a-32bf4719b98b" providerId="AD" clId="Web-{B24A2B9E-7013-2263-8CBD-E6E918355DDD}" dt="2024-09-13T01:54:51.445" v="415" actId="20577"/>
          <ac:spMkLst>
            <pc:docMk/>
            <pc:sldMk cId="2351555216" sldId="262"/>
            <ac:spMk id="12" creationId="{B73BA813-5DFE-AA0A-9ABB-E66E9DF87186}"/>
          </ac:spMkLst>
        </pc:spChg>
        <pc:spChg chg="add del mod">
          <ac:chgData name="Zixian Zhang" userId="S::18zz138@queensu.ca::69c23861-ad58-460b-a94a-32bf4719b98b" providerId="AD" clId="Web-{B24A2B9E-7013-2263-8CBD-E6E918355DDD}" dt="2024-09-13T01:53:34.568" v="408"/>
          <ac:spMkLst>
            <pc:docMk/>
            <pc:sldMk cId="2351555216" sldId="262"/>
            <ac:spMk id="17" creationId="{C0B80119-1CF1-0E4E-BDB9-A31BFED647F5}"/>
          </ac:spMkLst>
        </pc:spChg>
        <pc:spChg chg="add del mod">
          <ac:chgData name="Zixian Zhang" userId="S::18zz138@queensu.ca::69c23861-ad58-460b-a94a-32bf4719b98b" providerId="AD" clId="Web-{B24A2B9E-7013-2263-8CBD-E6E918355DDD}" dt="2024-09-13T01:53:34.568" v="408"/>
          <ac:spMkLst>
            <pc:docMk/>
            <pc:sldMk cId="2351555216" sldId="262"/>
            <ac:spMk id="19" creationId="{4F19A6B3-B3C0-7A0A-020D-2705F6E89F9F}"/>
          </ac:spMkLst>
        </pc:spChg>
        <pc:picChg chg="add del mod">
          <ac:chgData name="Zixian Zhang" userId="S::18zz138@queensu.ca::69c23861-ad58-460b-a94a-32bf4719b98b" providerId="AD" clId="Web-{B24A2B9E-7013-2263-8CBD-E6E918355DDD}" dt="2024-09-13T01:41:53.284" v="357"/>
          <ac:picMkLst>
            <pc:docMk/>
            <pc:sldMk cId="2351555216" sldId="262"/>
            <ac:picMk id="3" creationId="{EA6514BB-4D51-D578-6DD9-6045C69B40A1}"/>
          </ac:picMkLst>
        </pc:picChg>
        <pc:picChg chg="del">
          <ac:chgData name="Zixian Zhang" userId="S::18zz138@queensu.ca::69c23861-ad58-460b-a94a-32bf4719b98b" providerId="AD" clId="Web-{B24A2B9E-7013-2263-8CBD-E6E918355DDD}" dt="2024-09-12T22:20:49.087" v="18"/>
          <ac:picMkLst>
            <pc:docMk/>
            <pc:sldMk cId="2351555216" sldId="262"/>
            <ac:picMk id="7" creationId="{72AF2FC8-BCC0-7517-9D87-7229CB535AE5}"/>
          </ac:picMkLst>
        </pc:picChg>
        <pc:picChg chg="add mod ord">
          <ac:chgData name="Zixian Zhang" userId="S::18zz138@queensu.ca::69c23861-ad58-460b-a94a-32bf4719b98b" providerId="AD" clId="Web-{B24A2B9E-7013-2263-8CBD-E6E918355DDD}" dt="2024-09-13T01:53:34.568" v="409"/>
          <ac:picMkLst>
            <pc:docMk/>
            <pc:sldMk cId="2351555216" sldId="262"/>
            <ac:picMk id="7" creationId="{EA718A85-1D7E-9A06-D596-2EB970ED727E}"/>
          </ac:picMkLst>
        </pc:picChg>
      </pc:sldChg>
      <pc:sldChg chg="delSp modSp">
        <pc:chgData name="Zixian Zhang" userId="S::18zz138@queensu.ca::69c23861-ad58-460b-a94a-32bf4719b98b" providerId="AD" clId="Web-{B24A2B9E-7013-2263-8CBD-E6E918355DDD}" dt="2024-09-13T02:24:51.789" v="724" actId="20577"/>
        <pc:sldMkLst>
          <pc:docMk/>
          <pc:sldMk cId="3678481792" sldId="264"/>
        </pc:sldMkLst>
        <pc:spChg chg="mod">
          <ac:chgData name="Zixian Zhang" userId="S::18zz138@queensu.ca::69c23861-ad58-460b-a94a-32bf4719b98b" providerId="AD" clId="Web-{B24A2B9E-7013-2263-8CBD-E6E918355DDD}" dt="2024-09-13T02:24:51.789" v="724" actId="20577"/>
          <ac:spMkLst>
            <pc:docMk/>
            <pc:sldMk cId="3678481792" sldId="264"/>
            <ac:spMk id="2" creationId="{E6D7278A-D75D-D9BD-4E3C-E8B48BE4DCDD}"/>
          </ac:spMkLst>
        </pc:spChg>
        <pc:spChg chg="mod">
          <ac:chgData name="Zixian Zhang" userId="S::18zz138@queensu.ca::69c23861-ad58-460b-a94a-32bf4719b98b" providerId="AD" clId="Web-{B24A2B9E-7013-2263-8CBD-E6E918355DDD}" dt="2024-09-13T02:08:35.763" v="538" actId="20577"/>
          <ac:spMkLst>
            <pc:docMk/>
            <pc:sldMk cId="3678481792" sldId="264"/>
            <ac:spMk id="3" creationId="{7B371ACE-3C17-F3E6-C7C2-AB6EDDB2D1DA}"/>
          </ac:spMkLst>
        </pc:spChg>
        <pc:picChg chg="del">
          <ac:chgData name="Zixian Zhang" userId="S::18zz138@queensu.ca::69c23861-ad58-460b-a94a-32bf4719b98b" providerId="AD" clId="Web-{B24A2B9E-7013-2263-8CBD-E6E918355DDD}" dt="2024-09-13T02:08:29.826" v="536"/>
          <ac:picMkLst>
            <pc:docMk/>
            <pc:sldMk cId="3678481792" sldId="264"/>
            <ac:picMk id="7" creationId="{63DE1900-2A4D-BAFD-0E58-09C2FAE242BD}"/>
          </ac:picMkLst>
        </pc:picChg>
      </pc:sldChg>
      <pc:sldChg chg="delSp modSp ord">
        <pc:chgData name="Zixian Zhang" userId="S::18zz138@queensu.ca::69c23861-ad58-460b-a94a-32bf4719b98b" providerId="AD" clId="Web-{B24A2B9E-7013-2263-8CBD-E6E918355DDD}" dt="2024-09-13T02:22:53.129" v="697" actId="20577"/>
        <pc:sldMkLst>
          <pc:docMk/>
          <pc:sldMk cId="2082007034" sldId="271"/>
        </pc:sldMkLst>
        <pc:spChg chg="mod">
          <ac:chgData name="Zixian Zhang" userId="S::18zz138@queensu.ca::69c23861-ad58-460b-a94a-32bf4719b98b" providerId="AD" clId="Web-{B24A2B9E-7013-2263-8CBD-E6E918355DDD}" dt="2024-09-13T02:01:29.174" v="478" actId="20577"/>
          <ac:spMkLst>
            <pc:docMk/>
            <pc:sldMk cId="2082007034" sldId="271"/>
            <ac:spMk id="2" creationId="{782AAD6A-6EA7-EEB3-3882-E868EC55554B}"/>
          </ac:spMkLst>
        </pc:spChg>
        <pc:spChg chg="mod">
          <ac:chgData name="Zixian Zhang" userId="S::18zz138@queensu.ca::69c23861-ad58-460b-a94a-32bf4719b98b" providerId="AD" clId="Web-{B24A2B9E-7013-2263-8CBD-E6E918355DDD}" dt="2024-09-13T02:22:53.129" v="697" actId="20577"/>
          <ac:spMkLst>
            <pc:docMk/>
            <pc:sldMk cId="2082007034" sldId="271"/>
            <ac:spMk id="4" creationId="{D1BC3D77-5B5C-65C2-33FE-69A0BA5567EF}"/>
          </ac:spMkLst>
        </pc:spChg>
        <pc:spChg chg="del">
          <ac:chgData name="Zixian Zhang" userId="S::18zz138@queensu.ca::69c23861-ad58-460b-a94a-32bf4719b98b" providerId="AD" clId="Web-{B24A2B9E-7013-2263-8CBD-E6E918355DDD}" dt="2024-09-13T02:22:32.941" v="689"/>
          <ac:spMkLst>
            <pc:docMk/>
            <pc:sldMk cId="2082007034" sldId="271"/>
            <ac:spMk id="7" creationId="{03F1E024-BF28-942E-F26E-3D9671F2F567}"/>
          </ac:spMkLst>
        </pc:spChg>
      </pc:sldChg>
      <pc:sldChg chg="addSp delSp modSp ord">
        <pc:chgData name="Zixian Zhang" userId="S::18zz138@queensu.ca::69c23861-ad58-460b-a94a-32bf4719b98b" providerId="AD" clId="Web-{B24A2B9E-7013-2263-8CBD-E6E918355DDD}" dt="2024-09-13T01:56:50.510" v="438" actId="20577"/>
        <pc:sldMkLst>
          <pc:docMk/>
          <pc:sldMk cId="569335305" sldId="272"/>
        </pc:sldMkLst>
        <pc:spChg chg="mod">
          <ac:chgData name="Zixian Zhang" userId="S::18zz138@queensu.ca::69c23861-ad58-460b-a94a-32bf4719b98b" providerId="AD" clId="Web-{B24A2B9E-7013-2263-8CBD-E6E918355DDD}" dt="2024-09-13T01:56:50.510" v="438" actId="20577"/>
          <ac:spMkLst>
            <pc:docMk/>
            <pc:sldMk cId="569335305" sldId="272"/>
            <ac:spMk id="2" creationId="{4591B0AF-5628-6E1D-4722-6837EF5710D9}"/>
          </ac:spMkLst>
        </pc:spChg>
        <pc:spChg chg="add del mod">
          <ac:chgData name="Zixian Zhang" userId="S::18zz138@queensu.ca::69c23861-ad58-460b-a94a-32bf4719b98b" providerId="AD" clId="Web-{B24A2B9E-7013-2263-8CBD-E6E918355DDD}" dt="2024-09-13T00:14:29.628" v="119"/>
          <ac:spMkLst>
            <pc:docMk/>
            <pc:sldMk cId="569335305" sldId="272"/>
            <ac:spMk id="4" creationId="{1A1B1AFB-2F6F-2069-0C1D-B0878C12D34A}"/>
          </ac:spMkLst>
        </pc:spChg>
        <pc:spChg chg="mod">
          <ac:chgData name="Zixian Zhang" userId="S::18zz138@queensu.ca::69c23861-ad58-460b-a94a-32bf4719b98b" providerId="AD" clId="Web-{B24A2B9E-7013-2263-8CBD-E6E918355DDD}" dt="2024-09-13T00:14:36.925" v="120"/>
          <ac:spMkLst>
            <pc:docMk/>
            <pc:sldMk cId="569335305" sldId="272"/>
            <ac:spMk id="5" creationId="{0E3EE34C-49E2-C13B-34EF-F6591147A288}"/>
          </ac:spMkLst>
        </pc:spChg>
        <pc:spChg chg="mod">
          <ac:chgData name="Zixian Zhang" userId="S::18zz138@queensu.ca::69c23861-ad58-460b-a94a-32bf4719b98b" providerId="AD" clId="Web-{B24A2B9E-7013-2263-8CBD-E6E918355DDD}" dt="2024-09-13T00:14:36.925" v="120"/>
          <ac:spMkLst>
            <pc:docMk/>
            <pc:sldMk cId="569335305" sldId="272"/>
            <ac:spMk id="6" creationId="{971613AB-7260-6F13-78BE-4B9101254E18}"/>
          </ac:spMkLst>
        </pc:spChg>
        <pc:spChg chg="mod">
          <ac:chgData name="Zixian Zhang" userId="S::18zz138@queensu.ca::69c23861-ad58-460b-a94a-32bf4719b98b" providerId="AD" clId="Web-{B24A2B9E-7013-2263-8CBD-E6E918355DDD}" dt="2024-09-13T00:14:36.925" v="120"/>
          <ac:spMkLst>
            <pc:docMk/>
            <pc:sldMk cId="569335305" sldId="272"/>
            <ac:spMk id="7" creationId="{FA6DB750-30F8-BF9A-7084-4D5DF0F3CDFB}"/>
          </ac:spMkLst>
        </pc:spChg>
        <pc:spChg chg="mod ord">
          <ac:chgData name="Zixian Zhang" userId="S::18zz138@queensu.ca::69c23861-ad58-460b-a94a-32bf4719b98b" providerId="AD" clId="Web-{B24A2B9E-7013-2263-8CBD-E6E918355DDD}" dt="2024-09-13T00:19:19.835" v="165" actId="20577"/>
          <ac:spMkLst>
            <pc:docMk/>
            <pc:sldMk cId="569335305" sldId="272"/>
            <ac:spMk id="9" creationId="{90B9F223-A841-6DA3-D593-8F3C22453D42}"/>
          </ac:spMkLst>
        </pc:spChg>
        <pc:picChg chg="add mod ord">
          <ac:chgData name="Zixian Zhang" userId="S::18zz138@queensu.ca::69c23861-ad58-460b-a94a-32bf4719b98b" providerId="AD" clId="Web-{B24A2B9E-7013-2263-8CBD-E6E918355DDD}" dt="2024-09-13T00:14:36.925" v="120"/>
          <ac:picMkLst>
            <pc:docMk/>
            <pc:sldMk cId="569335305" sldId="272"/>
            <ac:picMk id="8" creationId="{25EB80D6-D298-185C-0E3B-3069ADECBBA1}"/>
          </ac:picMkLst>
        </pc:picChg>
        <pc:picChg chg="del">
          <ac:chgData name="Zixian Zhang" userId="S::18zz138@queensu.ca::69c23861-ad58-460b-a94a-32bf4719b98b" providerId="AD" clId="Web-{B24A2B9E-7013-2263-8CBD-E6E918355DDD}" dt="2024-09-13T00:14:26.878" v="118"/>
          <ac:picMkLst>
            <pc:docMk/>
            <pc:sldMk cId="569335305" sldId="272"/>
            <ac:picMk id="9218" creationId="{A29C3E9E-716E-ACB0-9064-2D9790016AA7}"/>
          </ac:picMkLst>
        </pc:picChg>
      </pc:sldChg>
      <pc:sldChg chg="addSp delSp modSp add replId">
        <pc:chgData name="Zixian Zhang" userId="S::18zz138@queensu.ca::69c23861-ad58-460b-a94a-32bf4719b98b" providerId="AD" clId="Web-{B24A2B9E-7013-2263-8CBD-E6E918355DDD}" dt="2024-09-13T01:57:02.448" v="457" actId="20577"/>
        <pc:sldMkLst>
          <pc:docMk/>
          <pc:sldMk cId="1959906516" sldId="273"/>
        </pc:sldMkLst>
        <pc:spChg chg="mod">
          <ac:chgData name="Zixian Zhang" userId="S::18zz138@queensu.ca::69c23861-ad58-460b-a94a-32bf4719b98b" providerId="AD" clId="Web-{B24A2B9E-7013-2263-8CBD-E6E918355DDD}" dt="2024-09-13T01:57:02.448" v="457" actId="20577"/>
          <ac:spMkLst>
            <pc:docMk/>
            <pc:sldMk cId="1959906516" sldId="273"/>
            <ac:spMk id="2" creationId="{4591B0AF-5628-6E1D-4722-6837EF5710D9}"/>
          </ac:spMkLst>
        </pc:spChg>
        <pc:spChg chg="add del mod">
          <ac:chgData name="Zixian Zhang" userId="S::18zz138@queensu.ca::69c23861-ad58-460b-a94a-32bf4719b98b" providerId="AD" clId="Web-{B24A2B9E-7013-2263-8CBD-E6E918355DDD}" dt="2024-09-13T00:12:41.282" v="116"/>
          <ac:spMkLst>
            <pc:docMk/>
            <pc:sldMk cId="1959906516" sldId="273"/>
            <ac:spMk id="4" creationId="{0A196E66-FACD-7E6D-2BD9-2846502B7D67}"/>
          </ac:spMkLst>
        </pc:spChg>
        <pc:spChg chg="mod">
          <ac:chgData name="Zixian Zhang" userId="S::18zz138@queensu.ca::69c23861-ad58-460b-a94a-32bf4719b98b" providerId="AD" clId="Web-{B24A2B9E-7013-2263-8CBD-E6E918355DDD}" dt="2024-09-13T00:12:51.658" v="117"/>
          <ac:spMkLst>
            <pc:docMk/>
            <pc:sldMk cId="1959906516" sldId="273"/>
            <ac:spMk id="5" creationId="{0E3EE34C-49E2-C13B-34EF-F6591147A288}"/>
          </ac:spMkLst>
        </pc:spChg>
        <pc:spChg chg="mod">
          <ac:chgData name="Zixian Zhang" userId="S::18zz138@queensu.ca::69c23861-ad58-460b-a94a-32bf4719b98b" providerId="AD" clId="Web-{B24A2B9E-7013-2263-8CBD-E6E918355DDD}" dt="2024-09-13T00:12:51.658" v="117"/>
          <ac:spMkLst>
            <pc:docMk/>
            <pc:sldMk cId="1959906516" sldId="273"/>
            <ac:spMk id="6" creationId="{971613AB-7260-6F13-78BE-4B9101254E18}"/>
          </ac:spMkLst>
        </pc:spChg>
        <pc:spChg chg="mod">
          <ac:chgData name="Zixian Zhang" userId="S::18zz138@queensu.ca::69c23861-ad58-460b-a94a-32bf4719b98b" providerId="AD" clId="Web-{B24A2B9E-7013-2263-8CBD-E6E918355DDD}" dt="2024-09-13T00:12:51.658" v="117"/>
          <ac:spMkLst>
            <pc:docMk/>
            <pc:sldMk cId="1959906516" sldId="273"/>
            <ac:spMk id="7" creationId="{FA6DB750-30F8-BF9A-7084-4D5DF0F3CDFB}"/>
          </ac:spMkLst>
        </pc:spChg>
        <pc:spChg chg="mod ord">
          <ac:chgData name="Zixian Zhang" userId="S::18zz138@queensu.ca::69c23861-ad58-460b-a94a-32bf4719b98b" providerId="AD" clId="Web-{B24A2B9E-7013-2263-8CBD-E6E918355DDD}" dt="2024-09-13T00:20:25.445" v="169" actId="20577"/>
          <ac:spMkLst>
            <pc:docMk/>
            <pc:sldMk cId="1959906516" sldId="273"/>
            <ac:spMk id="9" creationId="{90B9F223-A841-6DA3-D593-8F3C22453D42}"/>
          </ac:spMkLst>
        </pc:spChg>
        <pc:picChg chg="add mod ord">
          <ac:chgData name="Zixian Zhang" userId="S::18zz138@queensu.ca::69c23861-ad58-460b-a94a-32bf4719b98b" providerId="AD" clId="Web-{B24A2B9E-7013-2263-8CBD-E6E918355DDD}" dt="2024-09-13T00:12:51.658" v="117"/>
          <ac:picMkLst>
            <pc:docMk/>
            <pc:sldMk cId="1959906516" sldId="273"/>
            <ac:picMk id="8" creationId="{603E5D5E-8476-8C5A-A42A-51D470CD4508}"/>
          </ac:picMkLst>
        </pc:picChg>
        <pc:picChg chg="del">
          <ac:chgData name="Zixian Zhang" userId="S::18zz138@queensu.ca::69c23861-ad58-460b-a94a-32bf4719b98b" providerId="AD" clId="Web-{B24A2B9E-7013-2263-8CBD-E6E918355DDD}" dt="2024-09-13T00:12:25.423" v="115"/>
          <ac:picMkLst>
            <pc:docMk/>
            <pc:sldMk cId="1959906516" sldId="273"/>
            <ac:picMk id="9218" creationId="{A29C3E9E-716E-ACB0-9064-2D9790016AA7}"/>
          </ac:picMkLst>
        </pc:picChg>
      </pc:sldChg>
      <pc:sldChg chg="del">
        <pc:chgData name="Zixian Zhang" userId="S::18zz138@queensu.ca::69c23861-ad58-460b-a94a-32bf4719b98b" providerId="AD" clId="Web-{B24A2B9E-7013-2263-8CBD-E6E918355DDD}" dt="2024-09-12T23:08:59.442" v="89"/>
        <pc:sldMkLst>
          <pc:docMk/>
          <pc:sldMk cId="3572313422" sldId="273"/>
        </pc:sldMkLst>
      </pc:sldChg>
      <pc:sldChg chg="modSp new ord">
        <pc:chgData name="Zixian Zhang" userId="S::18zz138@queensu.ca::69c23861-ad58-460b-a94a-32bf4719b98b" providerId="AD" clId="Web-{B24A2B9E-7013-2263-8CBD-E6E918355DDD}" dt="2024-09-13T04:14:37.123" v="917"/>
        <pc:sldMkLst>
          <pc:docMk/>
          <pc:sldMk cId="3042367037" sldId="274"/>
        </pc:sldMkLst>
        <pc:spChg chg="mod">
          <ac:chgData name="Zixian Zhang" userId="S::18zz138@queensu.ca::69c23861-ad58-460b-a94a-32bf4719b98b" providerId="AD" clId="Web-{B24A2B9E-7013-2263-8CBD-E6E918355DDD}" dt="2024-09-13T01:11:14.343" v="199" actId="20577"/>
          <ac:spMkLst>
            <pc:docMk/>
            <pc:sldMk cId="3042367037" sldId="274"/>
            <ac:spMk id="2" creationId="{25D43B81-4CD4-CB3B-074E-3CFA6A90EFFE}"/>
          </ac:spMkLst>
        </pc:spChg>
      </pc:sldChg>
      <pc:sldChg chg="modSp new">
        <pc:chgData name="Zixian Zhang" userId="S::18zz138@queensu.ca::69c23861-ad58-460b-a94a-32bf4719b98b" providerId="AD" clId="Web-{B24A2B9E-7013-2263-8CBD-E6E918355DDD}" dt="2024-09-13T04:01:11.943" v="750" actId="20577"/>
        <pc:sldMkLst>
          <pc:docMk/>
          <pc:sldMk cId="2752550845" sldId="275"/>
        </pc:sldMkLst>
        <pc:spChg chg="mod">
          <ac:chgData name="Zixian Zhang" userId="S::18zz138@queensu.ca::69c23861-ad58-460b-a94a-32bf4719b98b" providerId="AD" clId="Web-{B24A2B9E-7013-2263-8CBD-E6E918355DDD}" dt="2024-09-13T01:10:38.061" v="194" actId="20577"/>
          <ac:spMkLst>
            <pc:docMk/>
            <pc:sldMk cId="2752550845" sldId="275"/>
            <ac:spMk id="2" creationId="{3CDB955A-A64B-B8C8-65A9-E14AB97C328C}"/>
          </ac:spMkLst>
        </pc:spChg>
        <pc:spChg chg="mod">
          <ac:chgData name="Zixian Zhang" userId="S::18zz138@queensu.ca::69c23861-ad58-460b-a94a-32bf4719b98b" providerId="AD" clId="Web-{B24A2B9E-7013-2263-8CBD-E6E918355DDD}" dt="2024-09-13T04:01:11.943" v="750" actId="20577"/>
          <ac:spMkLst>
            <pc:docMk/>
            <pc:sldMk cId="2752550845" sldId="275"/>
            <ac:spMk id="3" creationId="{CF9526C3-3ACF-4BA5-FDAD-B4ECF8F453BC}"/>
          </ac:spMkLst>
        </pc:spChg>
      </pc:sldChg>
      <pc:sldChg chg="new del">
        <pc:chgData name="Zixian Zhang" userId="S::18zz138@queensu.ca::69c23861-ad58-460b-a94a-32bf4719b98b" providerId="AD" clId="Web-{B24A2B9E-7013-2263-8CBD-E6E918355DDD}" dt="2024-09-13T04:01:46.881" v="751"/>
        <pc:sldMkLst>
          <pc:docMk/>
          <pc:sldMk cId="756895851" sldId="276"/>
        </pc:sldMkLst>
      </pc:sldChg>
      <pc:sldChg chg="addSp delSp modSp new">
        <pc:chgData name="Zixian Zhang" userId="S::18zz138@queensu.ca::69c23861-ad58-460b-a94a-32bf4719b98b" providerId="AD" clId="Web-{B24A2B9E-7013-2263-8CBD-E6E918355DDD}" dt="2024-09-13T02:23:57.803" v="698"/>
        <pc:sldMkLst>
          <pc:docMk/>
          <pc:sldMk cId="4051888184" sldId="277"/>
        </pc:sldMkLst>
        <pc:spChg chg="mod">
          <ac:chgData name="Zixian Zhang" userId="S::18zz138@queensu.ca::69c23861-ad58-460b-a94a-32bf4719b98b" providerId="AD" clId="Web-{B24A2B9E-7013-2263-8CBD-E6E918355DDD}" dt="2024-09-13T02:06:30.838" v="517" actId="20577"/>
          <ac:spMkLst>
            <pc:docMk/>
            <pc:sldMk cId="4051888184" sldId="277"/>
            <ac:spMk id="2" creationId="{F180D303-62D9-B2B0-DC68-CEB8F109CCEE}"/>
          </ac:spMkLst>
        </pc:spChg>
        <pc:spChg chg="del mod">
          <ac:chgData name="Zixian Zhang" userId="S::18zz138@queensu.ca::69c23861-ad58-460b-a94a-32bf4719b98b" providerId="AD" clId="Web-{B24A2B9E-7013-2263-8CBD-E6E918355DDD}" dt="2024-09-13T02:23:57.803" v="698"/>
          <ac:spMkLst>
            <pc:docMk/>
            <pc:sldMk cId="4051888184" sldId="277"/>
            <ac:spMk id="3" creationId="{8D1BDCF6-1F32-54F3-D2E0-EA34F177428C}"/>
          </ac:spMkLst>
        </pc:spChg>
        <pc:spChg chg="mod">
          <ac:chgData name="Zixian Zhang" userId="S::18zz138@queensu.ca::69c23861-ad58-460b-a94a-32bf4719b98b" providerId="AD" clId="Web-{B24A2B9E-7013-2263-8CBD-E6E918355DDD}" dt="2024-09-13T02:06:37.229" v="519" actId="20577"/>
          <ac:spMkLst>
            <pc:docMk/>
            <pc:sldMk cId="4051888184" sldId="277"/>
            <ac:spMk id="4" creationId="{1D824559-3FDE-DCB3-BC19-245E634F1AA8}"/>
          </ac:spMkLst>
        </pc:spChg>
        <pc:spChg chg="add mod">
          <ac:chgData name="Zixian Zhang" userId="S::18zz138@queensu.ca::69c23861-ad58-460b-a94a-32bf4719b98b" providerId="AD" clId="Web-{B24A2B9E-7013-2263-8CBD-E6E918355DDD}" dt="2024-09-13T02:23:57.803" v="698"/>
          <ac:spMkLst>
            <pc:docMk/>
            <pc:sldMk cId="4051888184" sldId="277"/>
            <ac:spMk id="9" creationId="{632787EE-CD59-1678-A439-C93832A0E143}"/>
          </ac:spMkLst>
        </pc:spChg>
      </pc:sldChg>
      <pc:sldChg chg="addSp delSp modSp new">
        <pc:chgData name="Zixian Zhang" userId="S::18zz138@queensu.ca::69c23861-ad58-460b-a94a-32bf4719b98b" providerId="AD" clId="Web-{B24A2B9E-7013-2263-8CBD-E6E918355DDD}" dt="2024-09-13T02:14:02.069" v="688" actId="20577"/>
        <pc:sldMkLst>
          <pc:docMk/>
          <pc:sldMk cId="2603040110" sldId="278"/>
        </pc:sldMkLst>
        <pc:spChg chg="mod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2" creationId="{DA40B523-B15A-BAE6-2520-B1762827B01E}"/>
          </ac:spMkLst>
        </pc:spChg>
        <pc:spChg chg="del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3" creationId="{42720661-FFB0-8591-AA18-64E8CA323632}"/>
          </ac:spMkLst>
        </pc:spChg>
        <pc:spChg chg="del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4" creationId="{4087B021-B3ED-DD4F-7679-FE735A3B88D1}"/>
          </ac:spMkLst>
        </pc:spChg>
        <pc:spChg chg="mod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5" creationId="{332CBE28-6F98-6C0E-9675-C7C04E902CE7}"/>
          </ac:spMkLst>
        </pc:spChg>
        <pc:spChg chg="mod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6" creationId="{0F16CB32-BEF9-8CED-B7CE-15116280CF93}"/>
          </ac:spMkLst>
        </pc:spChg>
        <pc:spChg chg="mod">
          <ac:chgData name="Zixian Zhang" userId="S::18zz138@queensu.ca::69c23861-ad58-460b-a94a-32bf4719b98b" providerId="AD" clId="Web-{B24A2B9E-7013-2263-8CBD-E6E918355DDD}" dt="2024-09-13T02:08:24.466" v="535"/>
          <ac:spMkLst>
            <pc:docMk/>
            <pc:sldMk cId="2603040110" sldId="278"/>
            <ac:spMk id="7" creationId="{1730F4D4-7A0A-AD21-F9CB-ABE241AE531C}"/>
          </ac:spMkLst>
        </pc:spChg>
        <pc:spChg chg="add mod">
          <ac:chgData name="Zixian Zhang" userId="S::18zz138@queensu.ca::69c23861-ad58-460b-a94a-32bf4719b98b" providerId="AD" clId="Web-{B24A2B9E-7013-2263-8CBD-E6E918355DDD}" dt="2024-09-13T02:14:02.069" v="688" actId="20577"/>
          <ac:spMkLst>
            <pc:docMk/>
            <pc:sldMk cId="2603040110" sldId="278"/>
            <ac:spMk id="14" creationId="{281EB87E-8D45-59E2-C7D3-DDD49DCBE7D2}"/>
          </ac:spMkLst>
        </pc:spChg>
        <pc:picChg chg="add ord">
          <ac:chgData name="Zixian Zhang" userId="S::18zz138@queensu.ca::69c23861-ad58-460b-a94a-32bf4719b98b" providerId="AD" clId="Web-{B24A2B9E-7013-2263-8CBD-E6E918355DDD}" dt="2024-09-13T02:08:24.466" v="535"/>
          <ac:picMkLst>
            <pc:docMk/>
            <pc:sldMk cId="2603040110" sldId="278"/>
            <ac:picMk id="9" creationId="{2F1B5750-0BB7-A387-F1BB-A15E0E0FABCA}"/>
          </ac:picMkLst>
        </pc:picChg>
      </pc:sldChg>
      <pc:sldChg chg="addSp delSp modSp new mod modClrScheme chgLayout">
        <pc:chgData name="Zixian Zhang" userId="S::18zz138@queensu.ca::69c23861-ad58-460b-a94a-32bf4719b98b" providerId="AD" clId="Web-{B24A2B9E-7013-2263-8CBD-E6E918355DDD}" dt="2024-09-13T04:11:44.152" v="915"/>
        <pc:sldMkLst>
          <pc:docMk/>
          <pc:sldMk cId="2349031765" sldId="279"/>
        </pc:sldMkLst>
        <pc:spChg chg="mod">
          <ac:chgData name="Zixian Zhang" userId="S::18zz138@queensu.ca::69c23861-ad58-460b-a94a-32bf4719b98b" providerId="AD" clId="Web-{B24A2B9E-7013-2263-8CBD-E6E918355DDD}" dt="2024-09-13T04:11:44.152" v="915"/>
          <ac:spMkLst>
            <pc:docMk/>
            <pc:sldMk cId="2349031765" sldId="279"/>
            <ac:spMk id="2" creationId="{AEBAE660-7AB5-2E48-6C11-104E06BEFAC7}"/>
          </ac:spMkLst>
        </pc:spChg>
        <pc:spChg chg="mod ord">
          <ac:chgData name="Zixian Zhang" userId="S::18zz138@queensu.ca::69c23861-ad58-460b-a94a-32bf4719b98b" providerId="AD" clId="Web-{B24A2B9E-7013-2263-8CBD-E6E918355DDD}" dt="2024-09-13T04:11:44.152" v="915"/>
          <ac:spMkLst>
            <pc:docMk/>
            <pc:sldMk cId="2349031765" sldId="279"/>
            <ac:spMk id="3" creationId="{331D14FE-EB3F-7ED3-BFDE-E38B021F9523}"/>
          </ac:spMkLst>
        </pc:spChg>
        <pc:spChg chg="del mod">
          <ac:chgData name="Zixian Zhang" userId="S::18zz138@queensu.ca::69c23861-ad58-460b-a94a-32bf4719b98b" providerId="AD" clId="Web-{B24A2B9E-7013-2263-8CBD-E6E918355DDD}" dt="2024-09-13T04:11:01.480" v="911"/>
          <ac:spMkLst>
            <pc:docMk/>
            <pc:sldMk cId="2349031765" sldId="279"/>
            <ac:spMk id="4" creationId="{DE0AD889-F843-8D68-48EC-7D169966F723}"/>
          </ac:spMkLst>
        </pc:spChg>
        <pc:spChg chg="mod">
          <ac:chgData name="Zixian Zhang" userId="S::18zz138@queensu.ca::69c23861-ad58-460b-a94a-32bf4719b98b" providerId="AD" clId="Web-{B24A2B9E-7013-2263-8CBD-E6E918355DDD}" dt="2024-09-13T04:11:44.152" v="915"/>
          <ac:spMkLst>
            <pc:docMk/>
            <pc:sldMk cId="2349031765" sldId="279"/>
            <ac:spMk id="5" creationId="{EDD600E3-A1DE-FDA9-9641-84B01630D706}"/>
          </ac:spMkLst>
        </pc:spChg>
        <pc:spChg chg="mod">
          <ac:chgData name="Zixian Zhang" userId="S::18zz138@queensu.ca::69c23861-ad58-460b-a94a-32bf4719b98b" providerId="AD" clId="Web-{B24A2B9E-7013-2263-8CBD-E6E918355DDD}" dt="2024-09-13T04:11:44.152" v="915"/>
          <ac:spMkLst>
            <pc:docMk/>
            <pc:sldMk cId="2349031765" sldId="279"/>
            <ac:spMk id="6" creationId="{193CE532-668E-B8E3-2DEB-BBB54F882FCF}"/>
          </ac:spMkLst>
        </pc:spChg>
        <pc:spChg chg="mod">
          <ac:chgData name="Zixian Zhang" userId="S::18zz138@queensu.ca::69c23861-ad58-460b-a94a-32bf4719b98b" providerId="AD" clId="Web-{B24A2B9E-7013-2263-8CBD-E6E918355DDD}" dt="2024-09-13T04:11:44.152" v="915"/>
          <ac:spMkLst>
            <pc:docMk/>
            <pc:sldMk cId="2349031765" sldId="279"/>
            <ac:spMk id="7" creationId="{EA008B52-66F3-BE4D-BAEC-20A551AB326B}"/>
          </ac:spMkLst>
        </pc:spChg>
        <pc:picChg chg="add mod ord">
          <ac:chgData name="Zixian Zhang" userId="S::18zz138@queensu.ca::69c23861-ad58-460b-a94a-32bf4719b98b" providerId="AD" clId="Web-{B24A2B9E-7013-2263-8CBD-E6E918355DDD}" dt="2024-09-13T04:11:44.152" v="915"/>
          <ac:picMkLst>
            <pc:docMk/>
            <pc:sldMk cId="2349031765" sldId="279"/>
            <ac:picMk id="8" creationId="{31E3F4D1-4EA0-EE5E-60C9-45BC017C9AEF}"/>
          </ac:picMkLst>
        </pc:picChg>
      </pc:sldChg>
      <pc:sldChg chg="new">
        <pc:chgData name="Zixian Zhang" userId="S::18zz138@queensu.ca::69c23861-ad58-460b-a94a-32bf4719b98b" providerId="AD" clId="Web-{B24A2B9E-7013-2263-8CBD-E6E918355DDD}" dt="2024-09-13T04:14:23.732" v="916"/>
        <pc:sldMkLst>
          <pc:docMk/>
          <pc:sldMk cId="2314078196" sldId="280"/>
        </pc:sldMkLst>
      </pc:sldChg>
    </pc:docChg>
  </pc:docChgLst>
  <pc:docChgLst>
    <pc:chgData name="Zixian Zhang" userId="S::18zz138@queensu.ca::69c23861-ad58-460b-a94a-32bf4719b98b" providerId="AD" clId="Web-{E0DFED64-08A7-7B50-5522-FAA6E05A1D4D}"/>
    <pc:docChg chg="addSld modSld">
      <pc:chgData name="Zixian Zhang" userId="S::18zz138@queensu.ca::69c23861-ad58-460b-a94a-32bf4719b98b" providerId="AD" clId="Web-{E0DFED64-08A7-7B50-5522-FAA6E05A1D4D}" dt="2024-09-11T22:20:44.432" v="144" actId="20577"/>
      <pc:docMkLst>
        <pc:docMk/>
      </pc:docMkLst>
      <pc:sldChg chg="modSp">
        <pc:chgData name="Zixian Zhang" userId="S::18zz138@queensu.ca::69c23861-ad58-460b-a94a-32bf4719b98b" providerId="AD" clId="Web-{E0DFED64-08A7-7B50-5522-FAA6E05A1D4D}" dt="2024-09-11T22:20:44.432" v="144" actId="20577"/>
        <pc:sldMkLst>
          <pc:docMk/>
          <pc:sldMk cId="2302268744" sldId="257"/>
        </pc:sldMkLst>
        <pc:spChg chg="mod">
          <ac:chgData name="Zixian Zhang" userId="S::18zz138@queensu.ca::69c23861-ad58-460b-a94a-32bf4719b98b" providerId="AD" clId="Web-{E0DFED64-08A7-7B50-5522-FAA6E05A1D4D}" dt="2024-09-11T22:20:44.432" v="144" actId="20577"/>
          <ac:spMkLst>
            <pc:docMk/>
            <pc:sldMk cId="2302268744" sldId="257"/>
            <ac:spMk id="2" creationId="{406C3FA6-2C2F-8559-1187-F0216E04ADF3}"/>
          </ac:spMkLst>
        </pc:spChg>
      </pc:sldChg>
      <pc:sldChg chg="modSp new">
        <pc:chgData name="Zixian Zhang" userId="S::18zz138@queensu.ca::69c23861-ad58-460b-a94a-32bf4719b98b" providerId="AD" clId="Web-{E0DFED64-08A7-7B50-5522-FAA6E05A1D4D}" dt="2024-09-11T22:19:12.869" v="125" actId="20577"/>
        <pc:sldMkLst>
          <pc:docMk/>
          <pc:sldMk cId="3205451399" sldId="261"/>
        </pc:sldMkLst>
        <pc:spChg chg="mod">
          <ac:chgData name="Zixian Zhang" userId="S::18zz138@queensu.ca::69c23861-ad58-460b-a94a-32bf4719b98b" providerId="AD" clId="Web-{E0DFED64-08A7-7B50-5522-FAA6E05A1D4D}" dt="2024-09-11T22:08:12.252" v="23" actId="20577"/>
          <ac:spMkLst>
            <pc:docMk/>
            <pc:sldMk cId="3205451399" sldId="261"/>
            <ac:spMk id="2" creationId="{F92E52D7-603E-8F95-D039-46243F2C3504}"/>
          </ac:spMkLst>
        </pc:spChg>
        <pc:spChg chg="mod">
          <ac:chgData name="Zixian Zhang" userId="S::18zz138@queensu.ca::69c23861-ad58-460b-a94a-32bf4719b98b" providerId="AD" clId="Web-{E0DFED64-08A7-7B50-5522-FAA6E05A1D4D}" dt="2024-09-11T22:19:12.869" v="125" actId="20577"/>
          <ac:spMkLst>
            <pc:docMk/>
            <pc:sldMk cId="3205451399" sldId="261"/>
            <ac:spMk id="3" creationId="{E3D2B5FC-0B52-B4C8-2F8F-2FE75D99F516}"/>
          </ac:spMkLst>
        </pc:spChg>
      </pc:sldChg>
    </pc:docChg>
  </pc:docChgLst>
  <pc:docChgLst>
    <pc:chgData name="Alisha Sahota" userId="S::24hd23@queensu.ca::000b9c2b-272c-4b6b-ba9e-2b92c0e82ae1" providerId="AD" clId="Web-{D68E5CC0-CC34-C7F1-40A8-84658435F96E}"/>
    <pc:docChg chg="modSld">
      <pc:chgData name="Alisha Sahota" userId="S::24hd23@queensu.ca::000b9c2b-272c-4b6b-ba9e-2b92c0e82ae1" providerId="AD" clId="Web-{D68E5CC0-CC34-C7F1-40A8-84658435F96E}" dt="2024-09-13T02:54:25.375" v="100"/>
      <pc:docMkLst>
        <pc:docMk/>
      </pc:docMkLst>
      <pc:sldChg chg="addSp delSp modSp">
        <pc:chgData name="Alisha Sahota" userId="S::24hd23@queensu.ca::000b9c2b-272c-4b6b-ba9e-2b92c0e82ae1" providerId="AD" clId="Web-{D68E5CC0-CC34-C7F1-40A8-84658435F96E}" dt="2024-09-13T02:44:32.603" v="60" actId="20577"/>
        <pc:sldMkLst>
          <pc:docMk/>
          <pc:sldMk cId="2932036696" sldId="256"/>
        </pc:sldMkLst>
        <pc:spChg chg="mod">
          <ac:chgData name="Alisha Sahota" userId="S::24hd23@queensu.ca::000b9c2b-272c-4b6b-ba9e-2b92c0e82ae1" providerId="AD" clId="Web-{D68E5CC0-CC34-C7F1-40A8-84658435F96E}" dt="2024-09-13T02:44:04.087" v="56" actId="20577"/>
          <ac:spMkLst>
            <pc:docMk/>
            <pc:sldMk cId="2932036696" sldId="256"/>
            <ac:spMk id="2" creationId="{84C8FF61-F322-5674-36C1-6EDC195350C4}"/>
          </ac:spMkLst>
        </pc:spChg>
        <pc:spChg chg="add mod">
          <ac:chgData name="Alisha Sahota" userId="S::24hd23@queensu.ca::000b9c2b-272c-4b6b-ba9e-2b92c0e82ae1" providerId="AD" clId="Web-{D68E5CC0-CC34-C7F1-40A8-84658435F96E}" dt="2024-09-13T02:44:32.603" v="60" actId="20577"/>
          <ac:spMkLst>
            <pc:docMk/>
            <pc:sldMk cId="2932036696" sldId="256"/>
            <ac:spMk id="10" creationId="{06429FC7-31A2-3518-0114-085D3FECBDB5}"/>
          </ac:spMkLst>
        </pc:spChg>
        <pc:picChg chg="add del mod">
          <ac:chgData name="Alisha Sahota" userId="S::24hd23@queensu.ca::000b9c2b-272c-4b6b-ba9e-2b92c0e82ae1" providerId="AD" clId="Web-{D68E5CC0-CC34-C7F1-40A8-84658435F96E}" dt="2024-09-13T02:39:59.708" v="4"/>
          <ac:picMkLst>
            <pc:docMk/>
            <pc:sldMk cId="2932036696" sldId="256"/>
            <ac:picMk id="7" creationId="{80217C3D-7EEA-16AE-275A-9D5C2E079B1C}"/>
          </ac:picMkLst>
        </pc:picChg>
        <pc:picChg chg="add mod ord modCrop">
          <ac:chgData name="Alisha Sahota" userId="S::24hd23@queensu.ca::000b9c2b-272c-4b6b-ba9e-2b92c0e82ae1" providerId="AD" clId="Web-{D68E5CC0-CC34-C7F1-40A8-84658435F96E}" dt="2024-09-13T02:41:12.116" v="15"/>
          <ac:picMkLst>
            <pc:docMk/>
            <pc:sldMk cId="2932036696" sldId="256"/>
            <ac:picMk id="8" creationId="{86E20619-FBBF-9351-D563-D9BB87FA7B8F}"/>
          </ac:picMkLst>
        </pc:picChg>
      </pc:sldChg>
      <pc:sldChg chg="addSp delSp modSp mod modMedia modClrScheme addAnim delAnim chgLayout">
        <pc:chgData name="Alisha Sahota" userId="S::24hd23@queensu.ca::000b9c2b-272c-4b6b-ba9e-2b92c0e82ae1" providerId="AD" clId="Web-{D68E5CC0-CC34-C7F1-40A8-84658435F96E}" dt="2024-09-13T02:54:25.375" v="100"/>
        <pc:sldMkLst>
          <pc:docMk/>
          <pc:sldMk cId="3205451399" sldId="261"/>
        </pc:sldMkLst>
        <pc:spChg chg="mod">
          <ac:chgData name="Alisha Sahota" userId="S::24hd23@queensu.ca::000b9c2b-272c-4b6b-ba9e-2b92c0e82ae1" providerId="AD" clId="Web-{D68E5CC0-CC34-C7F1-40A8-84658435F96E}" dt="2024-09-13T02:54:25.375" v="100"/>
          <ac:spMkLst>
            <pc:docMk/>
            <pc:sldMk cId="3205451399" sldId="261"/>
            <ac:spMk id="2" creationId="{F92E52D7-603E-8F95-D039-46243F2C3504}"/>
          </ac:spMkLst>
        </pc:spChg>
        <pc:spChg chg="mod">
          <ac:chgData name="Alisha Sahota" userId="S::24hd23@queensu.ca::000b9c2b-272c-4b6b-ba9e-2b92c0e82ae1" providerId="AD" clId="Web-{D68E5CC0-CC34-C7F1-40A8-84658435F96E}" dt="2024-09-13T02:54:25.375" v="100"/>
          <ac:spMkLst>
            <pc:docMk/>
            <pc:sldMk cId="3205451399" sldId="261"/>
            <ac:spMk id="3" creationId="{E3D2B5FC-0B52-B4C8-2F8F-2FE75D99F516}"/>
          </ac:spMkLst>
        </pc:spChg>
        <pc:spChg chg="mod">
          <ac:chgData name="Alisha Sahota" userId="S::24hd23@queensu.ca::000b9c2b-272c-4b6b-ba9e-2b92c0e82ae1" providerId="AD" clId="Web-{D68E5CC0-CC34-C7F1-40A8-84658435F96E}" dt="2024-09-13T02:54:25.375" v="100"/>
          <ac:spMkLst>
            <pc:docMk/>
            <pc:sldMk cId="3205451399" sldId="261"/>
            <ac:spMk id="4" creationId="{4EC06DAD-E6A8-92BB-E547-55937652BE04}"/>
          </ac:spMkLst>
        </pc:spChg>
        <pc:spChg chg="mod">
          <ac:chgData name="Alisha Sahota" userId="S::24hd23@queensu.ca::000b9c2b-272c-4b6b-ba9e-2b92c0e82ae1" providerId="AD" clId="Web-{D68E5CC0-CC34-C7F1-40A8-84658435F96E}" dt="2024-09-13T02:54:25.375" v="100"/>
          <ac:spMkLst>
            <pc:docMk/>
            <pc:sldMk cId="3205451399" sldId="261"/>
            <ac:spMk id="5" creationId="{39547D8B-931B-DC4D-8E6A-E211B2169529}"/>
          </ac:spMkLst>
        </pc:spChg>
        <pc:spChg chg="mod">
          <ac:chgData name="Alisha Sahota" userId="S::24hd23@queensu.ca::000b9c2b-272c-4b6b-ba9e-2b92c0e82ae1" providerId="AD" clId="Web-{D68E5CC0-CC34-C7F1-40A8-84658435F96E}" dt="2024-09-13T02:54:25.375" v="100"/>
          <ac:spMkLst>
            <pc:docMk/>
            <pc:sldMk cId="3205451399" sldId="261"/>
            <ac:spMk id="6" creationId="{8198CAB1-829C-793D-13A5-23056F644352}"/>
          </ac:spMkLst>
        </pc:spChg>
        <pc:picChg chg="add del mod">
          <ac:chgData name="Alisha Sahota" userId="S::24hd23@queensu.ca::000b9c2b-272c-4b6b-ba9e-2b92c0e82ae1" providerId="AD" clId="Web-{D68E5CC0-CC34-C7F1-40A8-84658435F96E}" dt="2024-09-13T02:47:58.514" v="70"/>
          <ac:picMkLst>
            <pc:docMk/>
            <pc:sldMk cId="3205451399" sldId="261"/>
            <ac:picMk id="7" creationId="{AC597F2F-0299-C864-2559-C51D80557308}"/>
          </ac:picMkLst>
        </pc:picChg>
        <pc:picChg chg="add del mod">
          <ac:chgData name="Alisha Sahota" userId="S::24hd23@queensu.ca::000b9c2b-272c-4b6b-ba9e-2b92c0e82ae1" providerId="AD" clId="Web-{D68E5CC0-CC34-C7F1-40A8-84658435F96E}" dt="2024-09-13T02:47:58.514" v="69"/>
          <ac:picMkLst>
            <pc:docMk/>
            <pc:sldMk cId="3205451399" sldId="261"/>
            <ac:picMk id="8" creationId="{E1624066-EBDA-30C6-0930-1A7364570CF2}"/>
          </ac:picMkLst>
        </pc:picChg>
        <pc:picChg chg="add del mod">
          <ac:chgData name="Alisha Sahota" userId="S::24hd23@queensu.ca::000b9c2b-272c-4b6b-ba9e-2b92c0e82ae1" providerId="AD" clId="Web-{D68E5CC0-CC34-C7F1-40A8-84658435F96E}" dt="2024-09-13T02:48:44.604" v="72"/>
          <ac:picMkLst>
            <pc:docMk/>
            <pc:sldMk cId="3205451399" sldId="261"/>
            <ac:picMk id="9" creationId="{390D5AF4-EFE9-61EB-4DBB-244D5518087C}"/>
          </ac:picMkLst>
        </pc:picChg>
        <pc:picChg chg="add del mod ord">
          <ac:chgData name="Alisha Sahota" userId="S::24hd23@queensu.ca::000b9c2b-272c-4b6b-ba9e-2b92c0e82ae1" providerId="AD" clId="Web-{D68E5CC0-CC34-C7F1-40A8-84658435F96E}" dt="2024-09-13T02:53:42.531" v="95"/>
          <ac:picMkLst>
            <pc:docMk/>
            <pc:sldMk cId="3205451399" sldId="261"/>
            <ac:picMk id="10" creationId="{1886BAF3-C847-12B8-3924-329691E266B7}"/>
          </ac:picMkLst>
        </pc:picChg>
        <pc:picChg chg="add del mod">
          <ac:chgData name="Alisha Sahota" userId="S::24hd23@queensu.ca::000b9c2b-272c-4b6b-ba9e-2b92c0e82ae1" providerId="AD" clId="Web-{D68E5CC0-CC34-C7F1-40A8-84658435F96E}" dt="2024-09-13T02:52:43.874" v="87"/>
          <ac:picMkLst>
            <pc:docMk/>
            <pc:sldMk cId="3205451399" sldId="261"/>
            <ac:picMk id="11" creationId="{0A84170C-597E-7AE5-9BBF-19DCD846D02E}"/>
          </ac:picMkLst>
        </pc:picChg>
        <pc:picChg chg="add mod ord">
          <ac:chgData name="Alisha Sahota" userId="S::24hd23@queensu.ca::000b9c2b-272c-4b6b-ba9e-2b92c0e82ae1" providerId="AD" clId="Web-{D68E5CC0-CC34-C7F1-40A8-84658435F96E}" dt="2024-09-13T02:54:25.375" v="100"/>
          <ac:picMkLst>
            <pc:docMk/>
            <pc:sldMk cId="3205451399" sldId="261"/>
            <ac:picMk id="12" creationId="{445DBB02-10E0-288F-3544-A373896D08E7}"/>
          </ac:picMkLst>
        </pc:picChg>
        <pc:picChg chg="add del mod">
          <ac:chgData name="Alisha Sahota" userId="S::24hd23@queensu.ca::000b9c2b-272c-4b6b-ba9e-2b92c0e82ae1" providerId="AD" clId="Web-{D68E5CC0-CC34-C7F1-40A8-84658435F96E}" dt="2024-09-13T02:53:14.608" v="91"/>
          <ac:picMkLst>
            <pc:docMk/>
            <pc:sldMk cId="3205451399" sldId="261"/>
            <ac:picMk id="13" creationId="{36D60FD0-DBBB-CBA0-21B3-F64FE3D5890F}"/>
          </ac:picMkLst>
        </pc:picChg>
      </pc:sldChg>
    </pc:docChg>
  </pc:docChgLst>
  <pc:docChgLst>
    <pc:chgData name="Zixian Zhang" userId="S::18zz138@queensu.ca::69c23861-ad58-460b-a94a-32bf4719b98b" providerId="AD" clId="Web-{4CEC6F01-FF7C-CEB0-164C-FB282D36814A}"/>
    <pc:docChg chg="addSld delSld modSld sldOrd delSection modSection">
      <pc:chgData name="Zixian Zhang" userId="S::18zz138@queensu.ca::69c23861-ad58-460b-a94a-32bf4719b98b" providerId="AD" clId="Web-{4CEC6F01-FF7C-CEB0-164C-FB282D36814A}" dt="2024-09-13T21:46:01.561" v="1281"/>
      <pc:docMkLst>
        <pc:docMk/>
      </pc:docMkLst>
      <pc:sldChg chg="del">
        <pc:chgData name="Zixian Zhang" userId="S::18zz138@queensu.ca::69c23861-ad58-460b-a94a-32bf4719b98b" providerId="AD" clId="Web-{4CEC6F01-FF7C-CEB0-164C-FB282D36814A}" dt="2024-09-13T18:29:55.594" v="315"/>
        <pc:sldMkLst>
          <pc:docMk/>
          <pc:sldMk cId="3888244960" sldId="260"/>
        </pc:sldMkLst>
      </pc:sldChg>
      <pc:sldChg chg="modSp ord">
        <pc:chgData name="Zixian Zhang" userId="S::18zz138@queensu.ca::69c23861-ad58-460b-a94a-32bf4719b98b" providerId="AD" clId="Web-{4CEC6F01-FF7C-CEB0-164C-FB282D36814A}" dt="2024-09-13T21:33:46.479" v="1192" actId="20577"/>
        <pc:sldMkLst>
          <pc:docMk/>
          <pc:sldMk cId="2351555216" sldId="262"/>
        </pc:sldMkLst>
        <pc:spChg chg="mod">
          <ac:chgData name="Zixian Zhang" userId="S::18zz138@queensu.ca::69c23861-ad58-460b-a94a-32bf4719b98b" providerId="AD" clId="Web-{4CEC6F01-FF7C-CEB0-164C-FB282D36814A}" dt="2024-09-13T21:33:46.479" v="1192" actId="20577"/>
          <ac:spMkLst>
            <pc:docMk/>
            <pc:sldMk cId="2351555216" sldId="262"/>
            <ac:spMk id="12" creationId="{B73BA813-5DFE-AA0A-9ABB-E66E9DF87186}"/>
          </ac:spMkLst>
        </pc:spChg>
      </pc:sldChg>
      <pc:sldChg chg="ord">
        <pc:chgData name="Zixian Zhang" userId="S::18zz138@queensu.ca::69c23861-ad58-460b-a94a-32bf4719b98b" providerId="AD" clId="Web-{4CEC6F01-FF7C-CEB0-164C-FB282D36814A}" dt="2024-09-13T18:24:28.134" v="216"/>
        <pc:sldMkLst>
          <pc:docMk/>
          <pc:sldMk cId="3678481792" sldId="264"/>
        </pc:sldMkLst>
      </pc:sldChg>
      <pc:sldChg chg="add del">
        <pc:chgData name="Zixian Zhang" userId="S::18zz138@queensu.ca::69c23861-ad58-460b-a94a-32bf4719b98b" providerId="AD" clId="Web-{4CEC6F01-FF7C-CEB0-164C-FB282D36814A}" dt="2024-09-13T21:45:43.452" v="1278"/>
        <pc:sldMkLst>
          <pc:docMk/>
          <pc:sldMk cId="1936777082" sldId="265"/>
        </pc:sldMkLst>
      </pc:sldChg>
      <pc:sldChg chg="add del">
        <pc:chgData name="Zixian Zhang" userId="S::18zz138@queensu.ca::69c23861-ad58-460b-a94a-32bf4719b98b" providerId="AD" clId="Web-{4CEC6F01-FF7C-CEB0-164C-FB282D36814A}" dt="2024-09-13T21:45:43.467" v="1279"/>
        <pc:sldMkLst>
          <pc:docMk/>
          <pc:sldMk cId="470499625" sldId="266"/>
        </pc:sldMkLst>
      </pc:sldChg>
      <pc:sldChg chg="add del">
        <pc:chgData name="Zixian Zhang" userId="S::18zz138@queensu.ca::69c23861-ad58-460b-a94a-32bf4719b98b" providerId="AD" clId="Web-{4CEC6F01-FF7C-CEB0-164C-FB282D36814A}" dt="2024-09-13T21:45:43.483" v="1280"/>
        <pc:sldMkLst>
          <pc:docMk/>
          <pc:sldMk cId="2014347087" sldId="267"/>
        </pc:sldMkLst>
      </pc:sldChg>
      <pc:sldChg chg="ord">
        <pc:chgData name="Zixian Zhang" userId="S::18zz138@queensu.ca::69c23861-ad58-460b-a94a-32bf4719b98b" providerId="AD" clId="Web-{4CEC6F01-FF7C-CEB0-164C-FB282D36814A}" dt="2024-09-13T21:43:32.214" v="1239"/>
        <pc:sldMkLst>
          <pc:docMk/>
          <pc:sldMk cId="2182635697" sldId="268"/>
        </pc:sldMkLst>
      </pc:sldChg>
      <pc:sldChg chg="modSp mod ord modClrScheme chgLayout">
        <pc:chgData name="Zixian Zhang" userId="S::18zz138@queensu.ca::69c23861-ad58-460b-a94a-32bf4719b98b" providerId="AD" clId="Web-{4CEC6F01-FF7C-CEB0-164C-FB282D36814A}" dt="2024-09-13T21:43:01.260" v="1238" actId="14100"/>
        <pc:sldMkLst>
          <pc:docMk/>
          <pc:sldMk cId="3890045382" sldId="269"/>
        </pc:sldMkLst>
        <pc:spChg chg="mod ord">
          <ac:chgData name="Zixian Zhang" userId="S::18zz138@queensu.ca::69c23861-ad58-460b-a94a-32bf4719b98b" providerId="AD" clId="Web-{4CEC6F01-FF7C-CEB0-164C-FB282D36814A}" dt="2024-09-13T21:42:55.666" v="1237" actId="14100"/>
          <ac:spMkLst>
            <pc:docMk/>
            <pc:sldMk cId="3890045382" sldId="269"/>
            <ac:spMk id="2" creationId="{4591B0AF-5628-6E1D-4722-6837EF5710D9}"/>
          </ac:spMkLst>
        </pc:spChg>
        <pc:spChg chg="mod ord">
          <ac:chgData name="Zixian Zhang" userId="S::18zz138@queensu.ca::69c23861-ad58-460b-a94a-32bf4719b98b" providerId="AD" clId="Web-{4CEC6F01-FF7C-CEB0-164C-FB282D36814A}" dt="2024-09-13T21:37:19.969" v="1216"/>
          <ac:spMkLst>
            <pc:docMk/>
            <pc:sldMk cId="3890045382" sldId="269"/>
            <ac:spMk id="5" creationId="{0E3EE34C-49E2-C13B-34EF-F6591147A288}"/>
          </ac:spMkLst>
        </pc:spChg>
        <pc:spChg chg="mod ord">
          <ac:chgData name="Zixian Zhang" userId="S::18zz138@queensu.ca::69c23861-ad58-460b-a94a-32bf4719b98b" providerId="AD" clId="Web-{4CEC6F01-FF7C-CEB0-164C-FB282D36814A}" dt="2024-09-13T21:37:19.969" v="1216"/>
          <ac:spMkLst>
            <pc:docMk/>
            <pc:sldMk cId="3890045382" sldId="269"/>
            <ac:spMk id="6" creationId="{971613AB-7260-6F13-78BE-4B9101254E18}"/>
          </ac:spMkLst>
        </pc:spChg>
        <pc:spChg chg="mod ord">
          <ac:chgData name="Zixian Zhang" userId="S::18zz138@queensu.ca::69c23861-ad58-460b-a94a-32bf4719b98b" providerId="AD" clId="Web-{4CEC6F01-FF7C-CEB0-164C-FB282D36814A}" dt="2024-09-13T21:37:19.969" v="1216"/>
          <ac:spMkLst>
            <pc:docMk/>
            <pc:sldMk cId="3890045382" sldId="269"/>
            <ac:spMk id="7" creationId="{FA6DB750-30F8-BF9A-7084-4D5DF0F3CDFB}"/>
          </ac:spMkLst>
        </pc:spChg>
        <pc:spChg chg="mod ord">
          <ac:chgData name="Zixian Zhang" userId="S::18zz138@queensu.ca::69c23861-ad58-460b-a94a-32bf4719b98b" providerId="AD" clId="Web-{4CEC6F01-FF7C-CEB0-164C-FB282D36814A}" dt="2024-09-13T21:39:28.082" v="1236" actId="1076"/>
          <ac:spMkLst>
            <pc:docMk/>
            <pc:sldMk cId="3890045382" sldId="269"/>
            <ac:spMk id="8" creationId="{E7AF456F-E58B-944E-8832-515D4FDFEDDA}"/>
          </ac:spMkLst>
        </pc:spChg>
        <pc:picChg chg="mod ord">
          <ac:chgData name="Zixian Zhang" userId="S::18zz138@queensu.ca::69c23861-ad58-460b-a94a-32bf4719b98b" providerId="AD" clId="Web-{4CEC6F01-FF7C-CEB0-164C-FB282D36814A}" dt="2024-09-13T21:43:01.260" v="1238" actId="14100"/>
          <ac:picMkLst>
            <pc:docMk/>
            <pc:sldMk cId="3890045382" sldId="269"/>
            <ac:picMk id="6148" creationId="{E2536CB9-1DAA-2429-66DA-3777240AE102}"/>
          </ac:picMkLst>
        </pc:picChg>
      </pc:sldChg>
      <pc:sldChg chg="modSp mod ord modClrScheme chgLayout">
        <pc:chgData name="Zixian Zhang" userId="S::18zz138@queensu.ca::69c23861-ad58-460b-a94a-32bf4719b98b" providerId="AD" clId="Web-{4CEC6F01-FF7C-CEB0-164C-FB282D36814A}" dt="2024-09-13T21:38:49.253" v="1232" actId="1076"/>
        <pc:sldMkLst>
          <pc:docMk/>
          <pc:sldMk cId="106072725" sldId="270"/>
        </pc:sldMkLst>
        <pc:spChg chg="mod ord">
          <ac:chgData name="Zixian Zhang" userId="S::18zz138@queensu.ca::69c23861-ad58-460b-a94a-32bf4719b98b" providerId="AD" clId="Web-{4CEC6F01-FF7C-CEB0-164C-FB282D36814A}" dt="2024-09-13T21:36:12.998" v="1206" actId="1076"/>
          <ac:spMkLst>
            <pc:docMk/>
            <pc:sldMk cId="106072725" sldId="270"/>
            <ac:spMk id="2" creationId="{4591B0AF-5628-6E1D-4722-6837EF5710D9}"/>
          </ac:spMkLst>
        </pc:spChg>
        <pc:spChg chg="mod ord">
          <ac:chgData name="Zixian Zhang" userId="S::18zz138@queensu.ca::69c23861-ad58-460b-a94a-32bf4719b98b" providerId="AD" clId="Web-{4CEC6F01-FF7C-CEB0-164C-FB282D36814A}" dt="2024-09-13T21:35:59.420" v="1204"/>
          <ac:spMkLst>
            <pc:docMk/>
            <pc:sldMk cId="106072725" sldId="270"/>
            <ac:spMk id="5" creationId="{0E3EE34C-49E2-C13B-34EF-F6591147A288}"/>
          </ac:spMkLst>
        </pc:spChg>
        <pc:spChg chg="mod ord">
          <ac:chgData name="Zixian Zhang" userId="S::18zz138@queensu.ca::69c23861-ad58-460b-a94a-32bf4719b98b" providerId="AD" clId="Web-{4CEC6F01-FF7C-CEB0-164C-FB282D36814A}" dt="2024-09-13T21:35:59.420" v="1204"/>
          <ac:spMkLst>
            <pc:docMk/>
            <pc:sldMk cId="106072725" sldId="270"/>
            <ac:spMk id="6" creationId="{971613AB-7260-6F13-78BE-4B9101254E18}"/>
          </ac:spMkLst>
        </pc:spChg>
        <pc:spChg chg="mod ord">
          <ac:chgData name="Zixian Zhang" userId="S::18zz138@queensu.ca::69c23861-ad58-460b-a94a-32bf4719b98b" providerId="AD" clId="Web-{4CEC6F01-FF7C-CEB0-164C-FB282D36814A}" dt="2024-09-13T21:35:59.420" v="1204"/>
          <ac:spMkLst>
            <pc:docMk/>
            <pc:sldMk cId="106072725" sldId="270"/>
            <ac:spMk id="7" creationId="{FA6DB750-30F8-BF9A-7084-4D5DF0F3CDFB}"/>
          </ac:spMkLst>
        </pc:spChg>
        <pc:spChg chg="mod ord">
          <ac:chgData name="Zixian Zhang" userId="S::18zz138@queensu.ca::69c23861-ad58-460b-a94a-32bf4719b98b" providerId="AD" clId="Web-{4CEC6F01-FF7C-CEB0-164C-FB282D36814A}" dt="2024-09-13T21:38:49.253" v="1232" actId="1076"/>
          <ac:spMkLst>
            <pc:docMk/>
            <pc:sldMk cId="106072725" sldId="270"/>
            <ac:spMk id="9" creationId="{90B9F223-A841-6DA3-D593-8F3C22453D42}"/>
          </ac:spMkLst>
        </pc:spChg>
        <pc:picChg chg="mod ord">
          <ac:chgData name="Zixian Zhang" userId="S::18zz138@queensu.ca::69c23861-ad58-460b-a94a-32bf4719b98b" providerId="AD" clId="Web-{4CEC6F01-FF7C-CEB0-164C-FB282D36814A}" dt="2024-09-13T21:36:44.202" v="1213" actId="1076"/>
          <ac:picMkLst>
            <pc:docMk/>
            <pc:sldMk cId="106072725" sldId="270"/>
            <ac:picMk id="5124" creationId="{45A170CA-4C6B-CE76-AA63-3C69BEE05135}"/>
          </ac:picMkLst>
        </pc:picChg>
      </pc:sldChg>
      <pc:sldChg chg="modSp ord">
        <pc:chgData name="Zixian Zhang" userId="S::18zz138@queensu.ca::69c23861-ad58-460b-a94a-32bf4719b98b" providerId="AD" clId="Web-{4CEC6F01-FF7C-CEB0-164C-FB282D36814A}" dt="2024-09-13T21:34:31.574" v="1195" actId="1076"/>
        <pc:sldMkLst>
          <pc:docMk/>
          <pc:sldMk cId="2082007034" sldId="271"/>
        </pc:sldMkLst>
        <pc:spChg chg="mod">
          <ac:chgData name="Zixian Zhang" userId="S::18zz138@queensu.ca::69c23861-ad58-460b-a94a-32bf4719b98b" providerId="AD" clId="Web-{4CEC6F01-FF7C-CEB0-164C-FB282D36814A}" dt="2024-09-13T17:17:00.299" v="178" actId="20577"/>
          <ac:spMkLst>
            <pc:docMk/>
            <pc:sldMk cId="2082007034" sldId="271"/>
            <ac:spMk id="2" creationId="{782AAD6A-6EA7-EEB3-3882-E868EC55554B}"/>
          </ac:spMkLst>
        </pc:spChg>
        <pc:spChg chg="mod">
          <ac:chgData name="Zixian Zhang" userId="S::18zz138@queensu.ca::69c23861-ad58-460b-a94a-32bf4719b98b" providerId="AD" clId="Web-{4CEC6F01-FF7C-CEB0-164C-FB282D36814A}" dt="2024-09-13T21:34:28.730" v="1194" actId="1076"/>
          <ac:spMkLst>
            <pc:docMk/>
            <pc:sldMk cId="2082007034" sldId="271"/>
            <ac:spMk id="4" creationId="{D1BC3D77-5B5C-65C2-33FE-69A0BA5567EF}"/>
          </ac:spMkLst>
        </pc:spChg>
        <pc:picChg chg="mod">
          <ac:chgData name="Zixian Zhang" userId="S::18zz138@queensu.ca::69c23861-ad58-460b-a94a-32bf4719b98b" providerId="AD" clId="Web-{4CEC6F01-FF7C-CEB0-164C-FB282D36814A}" dt="2024-09-13T21:34:31.574" v="1195" actId="1076"/>
          <ac:picMkLst>
            <pc:docMk/>
            <pc:sldMk cId="2082007034" sldId="271"/>
            <ac:picMk id="8194" creationId="{D1DD6EA6-EC12-9A99-0375-CE9CE90CB4C1}"/>
          </ac:picMkLst>
        </pc:picChg>
      </pc:sldChg>
      <pc:sldChg chg="del">
        <pc:chgData name="Zixian Zhang" userId="S::18zz138@queensu.ca::69c23861-ad58-460b-a94a-32bf4719b98b" providerId="AD" clId="Web-{4CEC6F01-FF7C-CEB0-164C-FB282D36814A}" dt="2024-09-13T20:44:41.695" v="568"/>
        <pc:sldMkLst>
          <pc:docMk/>
          <pc:sldMk cId="3042367037" sldId="274"/>
        </pc:sldMkLst>
      </pc:sldChg>
      <pc:sldChg chg="addSp delSp modSp mod modClrScheme chgLayout">
        <pc:chgData name="Zixian Zhang" userId="S::18zz138@queensu.ca::69c23861-ad58-460b-a94a-32bf4719b98b" providerId="AD" clId="Web-{4CEC6F01-FF7C-CEB0-164C-FB282D36814A}" dt="2024-09-13T20:40:34.063" v="552"/>
        <pc:sldMkLst>
          <pc:docMk/>
          <pc:sldMk cId="4051888184" sldId="277"/>
        </pc:sldMkLst>
        <pc:spChg chg="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2" creationId="{F180D303-62D9-B2B0-DC68-CEB8F109CCEE}"/>
          </ac:spMkLst>
        </pc:spChg>
        <pc:spChg chg="del 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4" creationId="{1D824559-3FDE-DCB3-BC19-245E634F1AA8}"/>
          </ac:spMkLst>
        </pc:spChg>
        <pc:spChg chg="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5" creationId="{E9F8E62C-953C-F688-E536-DE9808466CF9}"/>
          </ac:spMkLst>
        </pc:spChg>
        <pc:spChg chg="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6" creationId="{17AD1BC8-09F8-0083-1FF0-1F7D4C2EED57}"/>
          </ac:spMkLst>
        </pc:spChg>
        <pc:spChg chg="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7" creationId="{C1ECF24E-B6C7-3E4A-180B-D4FBF7051916}"/>
          </ac:spMkLst>
        </pc:spChg>
        <pc:spChg chg="del mod">
          <ac:chgData name="Zixian Zhang" userId="S::18zz138@queensu.ca::69c23861-ad58-460b-a94a-32bf4719b98b" providerId="AD" clId="Web-{4CEC6F01-FF7C-CEB0-164C-FB282D36814A}" dt="2024-09-13T20:40:34.063" v="552"/>
          <ac:spMkLst>
            <pc:docMk/>
            <pc:sldMk cId="4051888184" sldId="277"/>
            <ac:spMk id="9" creationId="{632787EE-CD59-1678-A439-C93832A0E143}"/>
          </ac:spMkLst>
        </pc:spChg>
        <pc:graphicFrameChg chg="add mod">
          <ac:chgData name="Zixian Zhang" userId="S::18zz138@queensu.ca::69c23861-ad58-460b-a94a-32bf4719b98b" providerId="AD" clId="Web-{4CEC6F01-FF7C-CEB0-164C-FB282D36814A}" dt="2024-09-13T20:40:34.063" v="552"/>
          <ac:graphicFrameMkLst>
            <pc:docMk/>
            <pc:sldMk cId="4051888184" sldId="277"/>
            <ac:graphicFrameMk id="11" creationId="{A4BA3150-94C5-20B5-8F9A-6A530C294D39}"/>
          </ac:graphicFrameMkLst>
        </pc:graphicFrameChg>
      </pc:sldChg>
      <pc:sldChg chg="modSp ord">
        <pc:chgData name="Zixian Zhang" userId="S::18zz138@queensu.ca::69c23861-ad58-460b-a94a-32bf4719b98b" providerId="AD" clId="Web-{4CEC6F01-FF7C-CEB0-164C-FB282D36814A}" dt="2024-09-13T18:25:40.229" v="234" actId="20577"/>
        <pc:sldMkLst>
          <pc:docMk/>
          <pc:sldMk cId="2603040110" sldId="278"/>
        </pc:sldMkLst>
        <pc:spChg chg="mod">
          <ac:chgData name="Zixian Zhang" userId="S::18zz138@queensu.ca::69c23861-ad58-460b-a94a-32bf4719b98b" providerId="AD" clId="Web-{4CEC6F01-FF7C-CEB0-164C-FB282D36814A}" dt="2024-09-13T18:25:40.229" v="234" actId="20577"/>
          <ac:spMkLst>
            <pc:docMk/>
            <pc:sldMk cId="2603040110" sldId="278"/>
            <ac:spMk id="14" creationId="{281EB87E-8D45-59E2-C7D3-DDD49DCBE7D2}"/>
          </ac:spMkLst>
        </pc:spChg>
      </pc:sldChg>
      <pc:sldChg chg="modSp ord">
        <pc:chgData name="Zixian Zhang" userId="S::18zz138@queensu.ca::69c23861-ad58-460b-a94a-32bf4719b98b" providerId="AD" clId="Web-{4CEC6F01-FF7C-CEB0-164C-FB282D36814A}" dt="2024-09-13T20:29:15.201" v="551" actId="20577"/>
        <pc:sldMkLst>
          <pc:docMk/>
          <pc:sldMk cId="2349031765" sldId="279"/>
        </pc:sldMkLst>
        <pc:spChg chg="mod">
          <ac:chgData name="Zixian Zhang" userId="S::18zz138@queensu.ca::69c23861-ad58-460b-a94a-32bf4719b98b" providerId="AD" clId="Web-{4CEC6F01-FF7C-CEB0-164C-FB282D36814A}" dt="2024-09-13T20:29:15.201" v="551" actId="20577"/>
          <ac:spMkLst>
            <pc:docMk/>
            <pc:sldMk cId="2349031765" sldId="279"/>
            <ac:spMk id="3" creationId="{331D14FE-EB3F-7ED3-BFDE-E38B021F9523}"/>
          </ac:spMkLst>
        </pc:spChg>
      </pc:sldChg>
      <pc:sldChg chg="del">
        <pc:chgData name="Zixian Zhang" userId="S::18zz138@queensu.ca::69c23861-ad58-460b-a94a-32bf4719b98b" providerId="AD" clId="Web-{4CEC6F01-FF7C-CEB0-164C-FB282D36814A}" dt="2024-09-13T20:44:36.429" v="567"/>
        <pc:sldMkLst>
          <pc:docMk/>
          <pc:sldMk cId="2314078196" sldId="280"/>
        </pc:sldMkLst>
      </pc:sldChg>
      <pc:sldChg chg="addSp modSp mod modClrScheme chgLayout">
        <pc:chgData name="Zixian Zhang" userId="S::18zz138@queensu.ca::69c23861-ad58-460b-a94a-32bf4719b98b" providerId="AD" clId="Web-{4CEC6F01-FF7C-CEB0-164C-FB282D36814A}" dt="2024-09-13T21:21:46.115" v="1048" actId="20577"/>
        <pc:sldMkLst>
          <pc:docMk/>
          <pc:sldMk cId="1610116970" sldId="281"/>
        </pc:sldMkLst>
        <pc:spChg chg="mod ord">
          <ac:chgData name="Zixian Zhang" userId="S::18zz138@queensu.ca::69c23861-ad58-460b-a94a-32bf4719b98b" providerId="AD" clId="Web-{4CEC6F01-FF7C-CEB0-164C-FB282D36814A}" dt="2024-09-13T21:18:33.204" v="1021"/>
          <ac:spMkLst>
            <pc:docMk/>
            <pc:sldMk cId="1610116970" sldId="281"/>
            <ac:spMk id="2" creationId="{39EBEC39-B7F1-5823-498B-72BC0F4FB92E}"/>
          </ac:spMkLst>
        </pc:spChg>
        <pc:spChg chg="mod ord">
          <ac:chgData name="Zixian Zhang" userId="S::18zz138@queensu.ca::69c23861-ad58-460b-a94a-32bf4719b98b" providerId="AD" clId="Web-{4CEC6F01-FF7C-CEB0-164C-FB282D36814A}" dt="2024-09-13T21:21:32.615" v="1045" actId="20577"/>
          <ac:spMkLst>
            <pc:docMk/>
            <pc:sldMk cId="1610116970" sldId="281"/>
            <ac:spMk id="3" creationId="{24FAB707-08E4-D23B-E9EB-4F8F622BE184}"/>
          </ac:spMkLst>
        </pc:spChg>
        <pc:spChg chg="mod ord">
          <ac:chgData name="Zixian Zhang" userId="S::18zz138@queensu.ca::69c23861-ad58-460b-a94a-32bf4719b98b" providerId="AD" clId="Web-{4CEC6F01-FF7C-CEB0-164C-FB282D36814A}" dt="2024-09-13T21:18:33.204" v="1021"/>
          <ac:spMkLst>
            <pc:docMk/>
            <pc:sldMk cId="1610116970" sldId="281"/>
            <ac:spMk id="4" creationId="{223C1FC3-4D5D-D5D1-A906-45927C5DE6B2}"/>
          </ac:spMkLst>
        </pc:spChg>
        <pc:spChg chg="mod ord">
          <ac:chgData name="Zixian Zhang" userId="S::18zz138@queensu.ca::69c23861-ad58-460b-a94a-32bf4719b98b" providerId="AD" clId="Web-{4CEC6F01-FF7C-CEB0-164C-FB282D36814A}" dt="2024-09-13T21:18:33.204" v="1021"/>
          <ac:spMkLst>
            <pc:docMk/>
            <pc:sldMk cId="1610116970" sldId="281"/>
            <ac:spMk id="5" creationId="{F5FD1607-821A-A230-5810-61FA7CE8B898}"/>
          </ac:spMkLst>
        </pc:spChg>
        <pc:spChg chg="mod ord">
          <ac:chgData name="Zixian Zhang" userId="S::18zz138@queensu.ca::69c23861-ad58-460b-a94a-32bf4719b98b" providerId="AD" clId="Web-{4CEC6F01-FF7C-CEB0-164C-FB282D36814A}" dt="2024-09-13T21:18:33.204" v="1021"/>
          <ac:spMkLst>
            <pc:docMk/>
            <pc:sldMk cId="1610116970" sldId="281"/>
            <ac:spMk id="6" creationId="{F4ACF720-32AA-44AB-F11D-AA18CA5D9DA1}"/>
          </ac:spMkLst>
        </pc:spChg>
        <pc:spChg chg="add mod ord">
          <ac:chgData name="Zixian Zhang" userId="S::18zz138@queensu.ca::69c23861-ad58-460b-a94a-32bf4719b98b" providerId="AD" clId="Web-{4CEC6F01-FF7C-CEB0-164C-FB282D36814A}" dt="2024-09-13T21:21:46.115" v="1048" actId="20577"/>
          <ac:spMkLst>
            <pc:docMk/>
            <pc:sldMk cId="1610116970" sldId="281"/>
            <ac:spMk id="7" creationId="{8A85C2DF-8AB6-ADAD-2795-05A58849C144}"/>
          </ac:spMkLst>
        </pc:spChg>
      </pc:sldChg>
      <pc:sldChg chg="modSp">
        <pc:chgData name="Zixian Zhang" userId="S::18zz138@queensu.ca::69c23861-ad58-460b-a94a-32bf4719b98b" providerId="AD" clId="Web-{4CEC6F01-FF7C-CEB0-164C-FB282D36814A}" dt="2024-09-13T18:27:54.373" v="245" actId="14100"/>
        <pc:sldMkLst>
          <pc:docMk/>
          <pc:sldMk cId="3977315761" sldId="285"/>
        </pc:sldMkLst>
        <pc:spChg chg="mod">
          <ac:chgData name="Zixian Zhang" userId="S::18zz138@queensu.ca::69c23861-ad58-460b-a94a-32bf4719b98b" providerId="AD" clId="Web-{4CEC6F01-FF7C-CEB0-164C-FB282D36814A}" dt="2024-09-13T18:27:38.435" v="244" actId="20577"/>
          <ac:spMkLst>
            <pc:docMk/>
            <pc:sldMk cId="3977315761" sldId="285"/>
            <ac:spMk id="2" creationId="{4BE806AC-8169-A0CF-BD64-118A8DEF8509}"/>
          </ac:spMkLst>
        </pc:spChg>
        <pc:spChg chg="mod">
          <ac:chgData name="Zixian Zhang" userId="S::18zz138@queensu.ca::69c23861-ad58-460b-a94a-32bf4719b98b" providerId="AD" clId="Web-{4CEC6F01-FF7C-CEB0-164C-FB282D36814A}" dt="2024-09-13T18:27:54.373" v="245" actId="14100"/>
          <ac:spMkLst>
            <pc:docMk/>
            <pc:sldMk cId="3977315761" sldId="285"/>
            <ac:spMk id="3" creationId="{A6561112-1CA0-7C84-805D-D056E11BF127}"/>
          </ac:spMkLst>
        </pc:spChg>
      </pc:sldChg>
      <pc:sldChg chg="addSp delSp modSp new">
        <pc:chgData name="Zixian Zhang" userId="S::18zz138@queensu.ca::69c23861-ad58-460b-a94a-32bf4719b98b" providerId="AD" clId="Web-{4CEC6F01-FF7C-CEB0-164C-FB282D36814A}" dt="2024-09-13T17:16:47.705" v="175" actId="20577"/>
        <pc:sldMkLst>
          <pc:docMk/>
          <pc:sldMk cId="2713246413" sldId="286"/>
        </pc:sldMkLst>
        <pc:spChg chg="mod">
          <ac:chgData name="Zixian Zhang" userId="S::18zz138@queensu.ca::69c23861-ad58-460b-a94a-32bf4719b98b" providerId="AD" clId="Web-{4CEC6F01-FF7C-CEB0-164C-FB282D36814A}" dt="2024-09-13T17:16:47.705" v="175" actId="20577"/>
          <ac:spMkLst>
            <pc:docMk/>
            <pc:sldMk cId="2713246413" sldId="286"/>
            <ac:spMk id="2" creationId="{63FD5349-218D-6F35-B7CA-F219E5D5101E}"/>
          </ac:spMkLst>
        </pc:spChg>
        <pc:spChg chg="add mod">
          <ac:chgData name="Zixian Zhang" userId="S::18zz138@queensu.ca::69c23861-ad58-460b-a94a-32bf4719b98b" providerId="AD" clId="Web-{4CEC6F01-FF7C-CEB0-164C-FB282D36814A}" dt="2024-09-13T17:15:38.016" v="170" actId="20577"/>
          <ac:spMkLst>
            <pc:docMk/>
            <pc:sldMk cId="2713246413" sldId="286"/>
            <ac:spMk id="3" creationId="{0EDC0F3C-F748-EDEA-1943-DE16C3EC47C6}"/>
          </ac:spMkLst>
        </pc:spChg>
        <pc:spChg chg="del mod">
          <ac:chgData name="Zixian Zhang" userId="S::18zz138@queensu.ca::69c23861-ad58-460b-a94a-32bf4719b98b" providerId="AD" clId="Web-{4CEC6F01-FF7C-CEB0-164C-FB282D36814A}" dt="2024-09-13T16:25:11.932" v="52"/>
          <ac:spMkLst>
            <pc:docMk/>
            <pc:sldMk cId="2713246413" sldId="286"/>
            <ac:spMk id="3" creationId="{A1C39A58-3F8A-960E-0477-F4AE8A1C56BF}"/>
          </ac:spMkLst>
        </pc:spChg>
        <pc:spChg chg="del">
          <ac:chgData name="Zixian Zhang" userId="S::18zz138@queensu.ca::69c23861-ad58-460b-a94a-32bf4719b98b" providerId="AD" clId="Web-{4CEC6F01-FF7C-CEB0-164C-FB282D36814A}" dt="2024-09-13T16:25:40.620" v="54"/>
          <ac:spMkLst>
            <pc:docMk/>
            <pc:sldMk cId="2713246413" sldId="286"/>
            <ac:spMk id="4" creationId="{F3DAEC85-7A98-ACF3-6F7D-D55331EA56D9}"/>
          </ac:spMkLst>
        </pc:spChg>
        <pc:picChg chg="add mod ord">
          <ac:chgData name="Zixian Zhang" userId="S::18zz138@queensu.ca::69c23861-ad58-460b-a94a-32bf4719b98b" providerId="AD" clId="Web-{4CEC6F01-FF7C-CEB0-164C-FB282D36814A}" dt="2024-09-13T17:14:36.563" v="159" actId="14100"/>
          <ac:picMkLst>
            <pc:docMk/>
            <pc:sldMk cId="2713246413" sldId="286"/>
            <ac:picMk id="8" creationId="{EC215DC4-7320-9C96-1143-2C5576628FD4}"/>
          </ac:picMkLst>
        </pc:picChg>
        <pc:picChg chg="add mod ord">
          <ac:chgData name="Zixian Zhang" userId="S::18zz138@queensu.ca::69c23861-ad58-460b-a94a-32bf4719b98b" providerId="AD" clId="Web-{4CEC6F01-FF7C-CEB0-164C-FB282D36814A}" dt="2024-09-13T16:25:40.620" v="54"/>
          <ac:picMkLst>
            <pc:docMk/>
            <pc:sldMk cId="2713246413" sldId="286"/>
            <ac:picMk id="9" creationId="{0316714F-EB28-1960-7C35-EDF68A745563}"/>
          </ac:picMkLst>
        </pc:picChg>
      </pc:sldChg>
      <pc:sldChg chg="addSp delSp modSp new ord">
        <pc:chgData name="Zixian Zhang" userId="S::18zz138@queensu.ca::69c23861-ad58-460b-a94a-32bf4719b98b" providerId="AD" clId="Web-{4CEC6F01-FF7C-CEB0-164C-FB282D36814A}" dt="2024-09-13T18:19:40.174" v="184"/>
        <pc:sldMkLst>
          <pc:docMk/>
          <pc:sldMk cId="2487371714" sldId="287"/>
        </pc:sldMkLst>
        <pc:spChg chg="mod">
          <ac:chgData name="Zixian Zhang" userId="S::18zz138@queensu.ca::69c23861-ad58-460b-a94a-32bf4719b98b" providerId="AD" clId="Web-{4CEC6F01-FF7C-CEB0-164C-FB282D36814A}" dt="2024-09-13T16:58:26.193" v="116"/>
          <ac:spMkLst>
            <pc:docMk/>
            <pc:sldMk cId="2487371714" sldId="287"/>
            <ac:spMk id="2" creationId="{7DCF31A9-F8F1-29FD-F325-2FDF321E73F5}"/>
          </ac:spMkLst>
        </pc:spChg>
        <pc:spChg chg="del">
          <ac:chgData name="Zixian Zhang" userId="S::18zz138@queensu.ca::69c23861-ad58-460b-a94a-32bf4719b98b" providerId="AD" clId="Web-{4CEC6F01-FF7C-CEB0-164C-FB282D36814A}" dt="2024-09-13T16:57:31.239" v="110"/>
          <ac:spMkLst>
            <pc:docMk/>
            <pc:sldMk cId="2487371714" sldId="287"/>
            <ac:spMk id="3" creationId="{4EBAA703-DDA5-56EE-8F48-C2F4AE183C72}"/>
          </ac:spMkLst>
        </pc:spChg>
        <pc:spChg chg="add del mod">
          <ac:chgData name="Zixian Zhang" userId="S::18zz138@queensu.ca::69c23861-ad58-460b-a94a-32bf4719b98b" providerId="AD" clId="Web-{4CEC6F01-FF7C-CEB0-164C-FB282D36814A}" dt="2024-09-13T17:14:25.516" v="158" actId="20577"/>
          <ac:spMkLst>
            <pc:docMk/>
            <pc:sldMk cId="2487371714" sldId="287"/>
            <ac:spMk id="4" creationId="{21D391D5-2671-9F97-08F6-9722BCF05604}"/>
          </ac:spMkLst>
        </pc:spChg>
        <pc:spChg chg="mod">
          <ac:chgData name="Zixian Zhang" userId="S::18zz138@queensu.ca::69c23861-ad58-460b-a94a-32bf4719b98b" providerId="AD" clId="Web-{4CEC6F01-FF7C-CEB0-164C-FB282D36814A}" dt="2024-09-13T16:58:26.193" v="116"/>
          <ac:spMkLst>
            <pc:docMk/>
            <pc:sldMk cId="2487371714" sldId="287"/>
            <ac:spMk id="5" creationId="{E6D9CE6E-4220-F540-E4C0-1C29C819E97D}"/>
          </ac:spMkLst>
        </pc:spChg>
        <pc:spChg chg="mod">
          <ac:chgData name="Zixian Zhang" userId="S::18zz138@queensu.ca::69c23861-ad58-460b-a94a-32bf4719b98b" providerId="AD" clId="Web-{4CEC6F01-FF7C-CEB0-164C-FB282D36814A}" dt="2024-09-13T16:58:26.193" v="116"/>
          <ac:spMkLst>
            <pc:docMk/>
            <pc:sldMk cId="2487371714" sldId="287"/>
            <ac:spMk id="6" creationId="{55BD22B0-F04B-225F-7BDC-19F9E5D55F84}"/>
          </ac:spMkLst>
        </pc:spChg>
        <pc:spChg chg="mod">
          <ac:chgData name="Zixian Zhang" userId="S::18zz138@queensu.ca::69c23861-ad58-460b-a94a-32bf4719b98b" providerId="AD" clId="Web-{4CEC6F01-FF7C-CEB0-164C-FB282D36814A}" dt="2024-09-13T16:58:26.193" v="116"/>
          <ac:spMkLst>
            <pc:docMk/>
            <pc:sldMk cId="2487371714" sldId="287"/>
            <ac:spMk id="7" creationId="{FAAB71F2-6005-80F2-7932-22E12A737384}"/>
          </ac:spMkLst>
        </pc:spChg>
        <pc:spChg chg="add del">
          <ac:chgData name="Zixian Zhang" userId="S::18zz138@queensu.ca::69c23861-ad58-460b-a94a-32bf4719b98b" providerId="AD" clId="Web-{4CEC6F01-FF7C-CEB0-164C-FB282D36814A}" dt="2024-09-13T16:58:26.193" v="116"/>
          <ac:spMkLst>
            <pc:docMk/>
            <pc:sldMk cId="2487371714" sldId="287"/>
            <ac:spMk id="13" creationId="{DF60C923-9EE1-5DB2-5D1E-8373CD66836E}"/>
          </ac:spMkLst>
        </pc:spChg>
        <pc:picChg chg="add mod ord modCrop">
          <ac:chgData name="Zixian Zhang" userId="S::18zz138@queensu.ca::69c23861-ad58-460b-a94a-32bf4719b98b" providerId="AD" clId="Web-{4CEC6F01-FF7C-CEB0-164C-FB282D36814A}" dt="2024-09-13T16:58:26.193" v="116"/>
          <ac:picMkLst>
            <pc:docMk/>
            <pc:sldMk cId="2487371714" sldId="287"/>
            <ac:picMk id="8" creationId="{5653DA5A-CE2B-B05B-7377-4B9895CAA06B}"/>
          </ac:picMkLst>
        </pc:picChg>
      </pc:sldChg>
      <pc:sldChg chg="addSp delSp modSp new ord">
        <pc:chgData name="Zixian Zhang" userId="S::18zz138@queensu.ca::69c23861-ad58-460b-a94a-32bf4719b98b" providerId="AD" clId="Web-{4CEC6F01-FF7C-CEB0-164C-FB282D36814A}" dt="2024-09-13T21:35:07.716" v="1202" actId="14100"/>
        <pc:sldMkLst>
          <pc:docMk/>
          <pc:sldMk cId="3641218534" sldId="288"/>
        </pc:sldMkLst>
        <pc:spChg chg="mod">
          <ac:chgData name="Zixian Zhang" userId="S::18zz138@queensu.ca::69c23861-ad58-460b-a94a-32bf4719b98b" providerId="AD" clId="Web-{4CEC6F01-FF7C-CEB0-164C-FB282D36814A}" dt="2024-09-13T17:13:23.453" v="145" actId="20577"/>
          <ac:spMkLst>
            <pc:docMk/>
            <pc:sldMk cId="3641218534" sldId="288"/>
            <ac:spMk id="2" creationId="{144E759C-F243-A8C7-D251-C0F004472C0D}"/>
          </ac:spMkLst>
        </pc:spChg>
        <pc:spChg chg="mod">
          <ac:chgData name="Zixian Zhang" userId="S::18zz138@queensu.ca::69c23861-ad58-460b-a94a-32bf4719b98b" providerId="AD" clId="Web-{4CEC6F01-FF7C-CEB0-164C-FB282D36814A}" dt="2024-09-13T21:35:07.716" v="1202" actId="14100"/>
          <ac:spMkLst>
            <pc:docMk/>
            <pc:sldMk cId="3641218534" sldId="288"/>
            <ac:spMk id="3" creationId="{5141EBE1-BC5A-80B4-D2EA-3B721C01F91E}"/>
          </ac:spMkLst>
        </pc:spChg>
        <pc:spChg chg="del">
          <ac:chgData name="Zixian Zhang" userId="S::18zz138@queensu.ca::69c23861-ad58-460b-a94a-32bf4719b98b" providerId="AD" clId="Web-{4CEC6F01-FF7C-CEB0-164C-FB282D36814A}" dt="2024-09-13T20:07:43.306" v="383"/>
          <ac:spMkLst>
            <pc:docMk/>
            <pc:sldMk cId="3641218534" sldId="288"/>
            <ac:spMk id="4" creationId="{956A04B1-E0D8-33D6-0D4F-E1E62A10D2EE}"/>
          </ac:spMkLst>
        </pc:spChg>
        <pc:picChg chg="add mod ord">
          <ac:chgData name="Zixian Zhang" userId="S::18zz138@queensu.ca::69c23861-ad58-460b-a94a-32bf4719b98b" providerId="AD" clId="Web-{4CEC6F01-FF7C-CEB0-164C-FB282D36814A}" dt="2024-09-13T21:34:58.106" v="1200" actId="1076"/>
          <ac:picMkLst>
            <pc:docMk/>
            <pc:sldMk cId="3641218534" sldId="288"/>
            <ac:picMk id="8" creationId="{C8FBD9A2-8E2F-172F-25BF-A1CED5013FA5}"/>
          </ac:picMkLst>
        </pc:picChg>
        <pc:picChg chg="add mod">
          <ac:chgData name="Zixian Zhang" userId="S::18zz138@queensu.ca::69c23861-ad58-460b-a94a-32bf4719b98b" providerId="AD" clId="Web-{4CEC6F01-FF7C-CEB0-164C-FB282D36814A}" dt="2024-09-13T21:35:01.106" v="1201" actId="1076"/>
          <ac:picMkLst>
            <pc:docMk/>
            <pc:sldMk cId="3641218534" sldId="288"/>
            <ac:picMk id="9" creationId="{8510553D-E99B-D640-338B-7CFD56B5B6C8}"/>
          </ac:picMkLst>
        </pc:picChg>
      </pc:sldChg>
      <pc:sldChg chg="addSp delSp modSp new">
        <pc:chgData name="Zixian Zhang" userId="S::18zz138@queensu.ca::69c23861-ad58-460b-a94a-32bf4719b98b" providerId="AD" clId="Web-{4CEC6F01-FF7C-CEB0-164C-FB282D36814A}" dt="2024-09-13T20:43:20.662" v="566" actId="14100"/>
        <pc:sldMkLst>
          <pc:docMk/>
          <pc:sldMk cId="1964089622" sldId="289"/>
        </pc:sldMkLst>
        <pc:spChg chg="mod">
          <ac:chgData name="Zixian Zhang" userId="S::18zz138@queensu.ca::69c23861-ad58-460b-a94a-32bf4719b98b" providerId="AD" clId="Web-{4CEC6F01-FF7C-CEB0-164C-FB282D36814A}" dt="2024-09-13T20:41:27.909" v="555" actId="20577"/>
          <ac:spMkLst>
            <pc:docMk/>
            <pc:sldMk cId="1964089622" sldId="289"/>
            <ac:spMk id="2" creationId="{702DA9E8-9823-C2DC-6D4C-3F9D94095385}"/>
          </ac:spMkLst>
        </pc:spChg>
        <pc:spChg chg="del">
          <ac:chgData name="Zixian Zhang" userId="S::18zz138@queensu.ca::69c23861-ad58-460b-a94a-32bf4719b98b" providerId="AD" clId="Web-{4CEC6F01-FF7C-CEB0-164C-FB282D36814A}" dt="2024-09-13T20:42:15.660" v="556"/>
          <ac:spMkLst>
            <pc:docMk/>
            <pc:sldMk cId="1964089622" sldId="289"/>
            <ac:spMk id="3" creationId="{79320682-6020-1497-465E-1C74C35E20B7}"/>
          </ac:spMkLst>
        </pc:spChg>
        <pc:picChg chg="add mod ord">
          <ac:chgData name="Zixian Zhang" userId="S::18zz138@queensu.ca::69c23861-ad58-460b-a94a-32bf4719b98b" providerId="AD" clId="Web-{4CEC6F01-FF7C-CEB0-164C-FB282D36814A}" dt="2024-09-13T20:42:59.286" v="562" actId="14100"/>
          <ac:picMkLst>
            <pc:docMk/>
            <pc:sldMk cId="1964089622" sldId="289"/>
            <ac:picMk id="7" creationId="{18F53449-A565-1320-8F24-82A881BA2612}"/>
          </ac:picMkLst>
        </pc:picChg>
        <pc:picChg chg="add mod">
          <ac:chgData name="Zixian Zhang" userId="S::18zz138@queensu.ca::69c23861-ad58-460b-a94a-32bf4719b98b" providerId="AD" clId="Web-{4CEC6F01-FF7C-CEB0-164C-FB282D36814A}" dt="2024-09-13T20:43:20.662" v="566" actId="14100"/>
          <ac:picMkLst>
            <pc:docMk/>
            <pc:sldMk cId="1964089622" sldId="289"/>
            <ac:picMk id="8" creationId="{08EEE231-0591-6FE8-65E2-17D6640E11FE}"/>
          </ac:picMkLst>
        </pc:picChg>
      </pc:sldChg>
      <pc:sldChg chg="addSp delSp modSp new ord">
        <pc:chgData name="Zixian Zhang" userId="S::18zz138@queensu.ca::69c23861-ad58-460b-a94a-32bf4719b98b" providerId="AD" clId="Web-{4CEC6F01-FF7C-CEB0-164C-FB282D36814A}" dt="2024-09-13T21:34:00.667" v="1193"/>
        <pc:sldMkLst>
          <pc:docMk/>
          <pc:sldMk cId="4287578755" sldId="290"/>
        </pc:sldMkLst>
        <pc:spChg chg="mod">
          <ac:chgData name="Zixian Zhang" userId="S::18zz138@queensu.ca::69c23861-ad58-460b-a94a-32bf4719b98b" providerId="AD" clId="Web-{4CEC6F01-FF7C-CEB0-164C-FB282D36814A}" dt="2024-09-13T21:29:36.597" v="1062" actId="20577"/>
          <ac:spMkLst>
            <pc:docMk/>
            <pc:sldMk cId="4287578755" sldId="290"/>
            <ac:spMk id="2" creationId="{317266E1-4FC6-CD60-5162-131B0201A2D3}"/>
          </ac:spMkLst>
        </pc:spChg>
        <pc:spChg chg="del">
          <ac:chgData name="Zixian Zhang" userId="S::18zz138@queensu.ca::69c23861-ad58-460b-a94a-32bf4719b98b" providerId="AD" clId="Web-{4CEC6F01-FF7C-CEB0-164C-FB282D36814A}" dt="2024-09-13T21:29:37.363" v="1063"/>
          <ac:spMkLst>
            <pc:docMk/>
            <pc:sldMk cId="4287578755" sldId="290"/>
            <ac:spMk id="3" creationId="{B361504B-DF87-FADE-6961-C9366224E511}"/>
          </ac:spMkLst>
        </pc:spChg>
        <pc:spChg chg="mod">
          <ac:chgData name="Zixian Zhang" userId="S::18zz138@queensu.ca::69c23861-ad58-460b-a94a-32bf4719b98b" providerId="AD" clId="Web-{4CEC6F01-FF7C-CEB0-164C-FB282D36814A}" dt="2024-09-13T21:31:24.287" v="1128" actId="20577"/>
          <ac:spMkLst>
            <pc:docMk/>
            <pc:sldMk cId="4287578755" sldId="290"/>
            <ac:spMk id="4" creationId="{75FF03E1-8011-83AC-0D33-CBC3E6C90D1B}"/>
          </ac:spMkLst>
        </pc:spChg>
        <pc:picChg chg="add mod ord">
          <ac:chgData name="Zixian Zhang" userId="S::18zz138@queensu.ca::69c23861-ad58-460b-a94a-32bf4719b98b" providerId="AD" clId="Web-{4CEC6F01-FF7C-CEB0-164C-FB282D36814A}" dt="2024-09-13T21:29:54.129" v="1065" actId="1076"/>
          <ac:picMkLst>
            <pc:docMk/>
            <pc:sldMk cId="4287578755" sldId="290"/>
            <ac:picMk id="8" creationId="{8B194720-D43E-F1A1-6217-6C6CFD30FDE7}"/>
          </ac:picMkLst>
        </pc:picChg>
      </pc:sldChg>
      <pc:sldChg chg="addSp delSp modSp new mod modClrScheme chgLayout">
        <pc:chgData name="Zixian Zhang" userId="S::18zz138@queensu.ca::69c23861-ad58-460b-a94a-32bf4719b98b" providerId="AD" clId="Web-{4CEC6F01-FF7C-CEB0-164C-FB282D36814A}" dt="2024-09-13T21:44:39.278" v="1264" actId="20577"/>
        <pc:sldMkLst>
          <pc:docMk/>
          <pc:sldMk cId="3087019069" sldId="291"/>
        </pc:sldMkLst>
        <pc:spChg chg="mod ord">
          <ac:chgData name="Zixian Zhang" userId="S::18zz138@queensu.ca::69c23861-ad58-460b-a94a-32bf4719b98b" providerId="AD" clId="Web-{4CEC6F01-FF7C-CEB0-164C-FB282D36814A}" dt="2024-09-13T21:44:35.356" v="1259" actId="20577"/>
          <ac:spMkLst>
            <pc:docMk/>
            <pc:sldMk cId="3087019069" sldId="291"/>
            <ac:spMk id="2" creationId="{E03E3AAB-B20B-6FF2-A517-A05177D206A9}"/>
          </ac:spMkLst>
        </pc:spChg>
        <pc:spChg chg="del mod ord">
          <ac:chgData name="Zixian Zhang" userId="S::18zz138@queensu.ca::69c23861-ad58-460b-a94a-32bf4719b98b" providerId="AD" clId="Web-{4CEC6F01-FF7C-CEB0-164C-FB282D36814A}" dt="2024-09-13T21:44:24.074" v="1253"/>
          <ac:spMkLst>
            <pc:docMk/>
            <pc:sldMk cId="3087019069" sldId="291"/>
            <ac:spMk id="3" creationId="{16C77908-FC9A-F57F-AA46-7EC1A8FA0A05}"/>
          </ac:spMkLst>
        </pc:spChg>
        <pc:spChg chg="del">
          <ac:chgData name="Zixian Zhang" userId="S::18zz138@queensu.ca::69c23861-ad58-460b-a94a-32bf4719b98b" providerId="AD" clId="Web-{4CEC6F01-FF7C-CEB0-164C-FB282D36814A}" dt="2024-09-13T21:44:02.496" v="1241"/>
          <ac:spMkLst>
            <pc:docMk/>
            <pc:sldMk cId="3087019069" sldId="291"/>
            <ac:spMk id="4" creationId="{0F205607-2E29-49F3-351C-87AFB3D8F144}"/>
          </ac:spMkLst>
        </pc:spChg>
        <pc:spChg chg="mod ord">
          <ac:chgData name="Zixian Zhang" userId="S::18zz138@queensu.ca::69c23861-ad58-460b-a94a-32bf4719b98b" providerId="AD" clId="Web-{4CEC6F01-FF7C-CEB0-164C-FB282D36814A}" dt="2024-09-13T21:44:24.074" v="1253"/>
          <ac:spMkLst>
            <pc:docMk/>
            <pc:sldMk cId="3087019069" sldId="291"/>
            <ac:spMk id="5" creationId="{7D8EDED3-F439-98ED-FFBC-EA432EB97DF6}"/>
          </ac:spMkLst>
        </pc:spChg>
        <pc:spChg chg="mod ord">
          <ac:chgData name="Zixian Zhang" userId="S::18zz138@queensu.ca::69c23861-ad58-460b-a94a-32bf4719b98b" providerId="AD" clId="Web-{4CEC6F01-FF7C-CEB0-164C-FB282D36814A}" dt="2024-09-13T21:44:24.074" v="1253"/>
          <ac:spMkLst>
            <pc:docMk/>
            <pc:sldMk cId="3087019069" sldId="291"/>
            <ac:spMk id="6" creationId="{EFD06C88-99BA-5A32-B84C-6D49605B75E4}"/>
          </ac:spMkLst>
        </pc:spChg>
        <pc:spChg chg="mod ord">
          <ac:chgData name="Zixian Zhang" userId="S::18zz138@queensu.ca::69c23861-ad58-460b-a94a-32bf4719b98b" providerId="AD" clId="Web-{4CEC6F01-FF7C-CEB0-164C-FB282D36814A}" dt="2024-09-13T21:44:24.074" v="1253"/>
          <ac:spMkLst>
            <pc:docMk/>
            <pc:sldMk cId="3087019069" sldId="291"/>
            <ac:spMk id="7" creationId="{B5D5F7F5-CB44-F2F3-3692-661767CE412E}"/>
          </ac:spMkLst>
        </pc:spChg>
        <pc:spChg chg="add mod">
          <ac:chgData name="Zixian Zhang" userId="S::18zz138@queensu.ca::69c23861-ad58-460b-a94a-32bf4719b98b" providerId="AD" clId="Web-{4CEC6F01-FF7C-CEB0-164C-FB282D36814A}" dt="2024-09-13T21:44:39.278" v="1264" actId="20577"/>
          <ac:spMkLst>
            <pc:docMk/>
            <pc:sldMk cId="3087019069" sldId="291"/>
            <ac:spMk id="12" creationId="{DF5A2C5F-4B37-1AB4-C0B5-511A9F09AE0D}"/>
          </ac:spMkLst>
        </pc:spChg>
      </pc:sldChg>
      <pc:sldChg chg="modSp new">
        <pc:chgData name="Zixian Zhang" userId="S::18zz138@queensu.ca::69c23861-ad58-460b-a94a-32bf4719b98b" providerId="AD" clId="Web-{4CEC6F01-FF7C-CEB0-164C-FB282D36814A}" dt="2024-09-13T21:44:59.091" v="1274" actId="20577"/>
        <pc:sldMkLst>
          <pc:docMk/>
          <pc:sldMk cId="2507605617" sldId="292"/>
        </pc:sldMkLst>
        <pc:spChg chg="mod">
          <ac:chgData name="Zixian Zhang" userId="S::18zz138@queensu.ca::69c23861-ad58-460b-a94a-32bf4719b98b" providerId="AD" clId="Web-{4CEC6F01-FF7C-CEB0-164C-FB282D36814A}" dt="2024-09-13T21:44:59.091" v="1274" actId="20577"/>
          <ac:spMkLst>
            <pc:docMk/>
            <pc:sldMk cId="2507605617" sldId="292"/>
            <ac:spMk id="2" creationId="{E168DFD0-49E6-EFBB-8128-13F4AFB25EED}"/>
          </ac:spMkLst>
        </pc:spChg>
      </pc:sldChg>
    </pc:docChg>
  </pc:docChgLst>
  <pc:docChgLst>
    <pc:chgData name="Zixian Zhang" userId="S::18zz138@queensu.ca::69c23861-ad58-460b-a94a-32bf4719b98b" providerId="AD" clId="Web-{B12422AC-B5F2-AB9F-3C22-D62E94EBFFDD}"/>
    <pc:docChg chg="addSld delSld modSld sldOrd modSection">
      <pc:chgData name="Zixian Zhang" userId="S::18zz138@queensu.ca::69c23861-ad58-460b-a94a-32bf4719b98b" providerId="AD" clId="Web-{B12422AC-B5F2-AB9F-3C22-D62E94EBFFDD}" dt="2024-09-14T14:44:27.396" v="308"/>
      <pc:docMkLst>
        <pc:docMk/>
      </pc:docMkLst>
      <pc:sldChg chg="ord">
        <pc:chgData name="Zixian Zhang" userId="S::18zz138@queensu.ca::69c23861-ad58-460b-a94a-32bf4719b98b" providerId="AD" clId="Web-{B12422AC-B5F2-AB9F-3C22-D62E94EBFFDD}" dt="2024-09-14T14:07:43.948" v="303"/>
        <pc:sldMkLst>
          <pc:docMk/>
          <pc:sldMk cId="2932036696" sldId="256"/>
        </pc:sldMkLst>
      </pc:sldChg>
      <pc:sldChg chg="modSp">
        <pc:chgData name="Zixian Zhang" userId="S::18zz138@queensu.ca::69c23861-ad58-460b-a94a-32bf4719b98b" providerId="AD" clId="Web-{B12422AC-B5F2-AB9F-3C22-D62E94EBFFDD}" dt="2024-09-14T00:49:53.255" v="37" actId="20577"/>
        <pc:sldMkLst>
          <pc:docMk/>
          <pc:sldMk cId="2302268744" sldId="257"/>
        </pc:sldMkLst>
        <pc:spChg chg="mod">
          <ac:chgData name="Zixian Zhang" userId="S::18zz138@queensu.ca::69c23861-ad58-460b-a94a-32bf4719b98b" providerId="AD" clId="Web-{B12422AC-B5F2-AB9F-3C22-D62E94EBFFDD}" dt="2024-09-14T00:49:53.255" v="37" actId="20577"/>
          <ac:spMkLst>
            <pc:docMk/>
            <pc:sldMk cId="2302268744" sldId="257"/>
            <ac:spMk id="30" creationId="{3FBBC052-114E-E5A4-0C83-95BE4EE3B9C3}"/>
          </ac:spMkLst>
        </pc:spChg>
      </pc:sldChg>
      <pc:sldChg chg="add del">
        <pc:chgData name="Zixian Zhang" userId="S::18zz138@queensu.ca::69c23861-ad58-460b-a94a-32bf4719b98b" providerId="AD" clId="Web-{B12422AC-B5F2-AB9F-3C22-D62E94EBFFDD}" dt="2024-09-14T00:44:51.767" v="23"/>
        <pc:sldMkLst>
          <pc:docMk/>
          <pc:sldMk cId="1619129582" sldId="258"/>
        </pc:sldMkLst>
      </pc:sldChg>
      <pc:sldChg chg="modSp add del">
        <pc:chgData name="Zixian Zhang" userId="S::18zz138@queensu.ca::69c23861-ad58-460b-a94a-32bf4719b98b" providerId="AD" clId="Web-{B12422AC-B5F2-AB9F-3C22-D62E94EBFFDD}" dt="2024-09-14T13:45:06.655" v="300" actId="20577"/>
        <pc:sldMkLst>
          <pc:docMk/>
          <pc:sldMk cId="2051888673" sldId="259"/>
        </pc:sldMkLst>
        <pc:spChg chg="mod">
          <ac:chgData name="Zixian Zhang" userId="S::18zz138@queensu.ca::69c23861-ad58-460b-a94a-32bf4719b98b" providerId="AD" clId="Web-{B12422AC-B5F2-AB9F-3C22-D62E94EBFFDD}" dt="2024-09-14T13:43:28.919" v="295"/>
          <ac:spMkLst>
            <pc:docMk/>
            <pc:sldMk cId="2051888673" sldId="259"/>
            <ac:spMk id="2" creationId="{DC2398EC-7B5A-E54D-70E8-8474B51ED667}"/>
          </ac:spMkLst>
        </pc:spChg>
        <pc:spChg chg="mod">
          <ac:chgData name="Zixian Zhang" userId="S::18zz138@queensu.ca::69c23861-ad58-460b-a94a-32bf4719b98b" providerId="AD" clId="Web-{B12422AC-B5F2-AB9F-3C22-D62E94EBFFDD}" dt="2024-09-14T13:43:28.919" v="295"/>
          <ac:spMkLst>
            <pc:docMk/>
            <pc:sldMk cId="2051888673" sldId="259"/>
            <ac:spMk id="4" creationId="{AE261D10-9F83-1E2F-E64F-3F4E1BF35B95}"/>
          </ac:spMkLst>
        </pc:spChg>
        <pc:spChg chg="mod">
          <ac:chgData name="Zixian Zhang" userId="S::18zz138@queensu.ca::69c23861-ad58-460b-a94a-32bf4719b98b" providerId="AD" clId="Web-{B12422AC-B5F2-AB9F-3C22-D62E94EBFFDD}" dt="2024-09-14T13:43:28.919" v="295"/>
          <ac:spMkLst>
            <pc:docMk/>
            <pc:sldMk cId="2051888673" sldId="259"/>
            <ac:spMk id="5" creationId="{E23CC07C-FD96-A4A6-F38B-61F5EC1EA6AF}"/>
          </ac:spMkLst>
        </pc:spChg>
        <pc:spChg chg="mod">
          <ac:chgData name="Zixian Zhang" userId="S::18zz138@queensu.ca::69c23861-ad58-460b-a94a-32bf4719b98b" providerId="AD" clId="Web-{B12422AC-B5F2-AB9F-3C22-D62E94EBFFDD}" dt="2024-09-14T13:43:28.919" v="295"/>
          <ac:spMkLst>
            <pc:docMk/>
            <pc:sldMk cId="2051888673" sldId="259"/>
            <ac:spMk id="6" creationId="{584DC8CB-5BF8-54FF-91AB-81F5408A37F7}"/>
          </ac:spMkLst>
        </pc:spChg>
        <pc:graphicFrameChg chg="mod ord modGraphic">
          <ac:chgData name="Zixian Zhang" userId="S::18zz138@queensu.ca::69c23861-ad58-460b-a94a-32bf4719b98b" providerId="AD" clId="Web-{B12422AC-B5F2-AB9F-3C22-D62E94EBFFDD}" dt="2024-09-14T13:45:06.655" v="300" actId="20577"/>
          <ac:graphicFrameMkLst>
            <pc:docMk/>
            <pc:sldMk cId="2051888673" sldId="259"/>
            <ac:graphicFrameMk id="8" creationId="{5BF58C25-CB3F-5BC3-2C2C-1443F9698B0F}"/>
          </ac:graphicFrameMkLst>
        </pc:graphicFrameChg>
      </pc:sldChg>
      <pc:sldChg chg="add del ord">
        <pc:chgData name="Zixian Zhang" userId="S::18zz138@queensu.ca::69c23861-ad58-460b-a94a-32bf4719b98b" providerId="AD" clId="Web-{B12422AC-B5F2-AB9F-3C22-D62E94EBFFDD}" dt="2024-09-14T14:42:57.780" v="307"/>
        <pc:sldMkLst>
          <pc:docMk/>
          <pc:sldMk cId="3205451399" sldId="261"/>
        </pc:sldMkLst>
      </pc:sldChg>
      <pc:sldChg chg="addSp modSp mod ord modClrScheme chgLayout">
        <pc:chgData name="Zixian Zhang" userId="S::18zz138@queensu.ca::69c23861-ad58-460b-a94a-32bf4719b98b" providerId="AD" clId="Web-{B12422AC-B5F2-AB9F-3C22-D62E94EBFFDD}" dt="2024-09-14T13:26:12.390" v="287" actId="20577"/>
        <pc:sldMkLst>
          <pc:docMk/>
          <pc:sldMk cId="2351555216" sldId="262"/>
        </pc:sldMkLst>
        <pc:spChg chg="mod ord">
          <ac:chgData name="Zixian Zhang" userId="S::18zz138@queensu.ca::69c23861-ad58-460b-a94a-32bf4719b98b" providerId="AD" clId="Web-{B12422AC-B5F2-AB9F-3C22-D62E94EBFFDD}" dt="2024-09-14T02:39:18.653" v="154"/>
          <ac:spMkLst>
            <pc:docMk/>
            <pc:sldMk cId="2351555216" sldId="262"/>
            <ac:spMk id="2" creationId="{D124E658-37F9-CD2C-E21A-7615A1F63588}"/>
          </ac:spMkLst>
        </pc:spChg>
        <pc:spChg chg="add mod ord">
          <ac:chgData name="Zixian Zhang" userId="S::18zz138@queensu.ca::69c23861-ad58-460b-a94a-32bf4719b98b" providerId="AD" clId="Web-{B12422AC-B5F2-AB9F-3C22-D62E94EBFFDD}" dt="2024-09-14T02:44:08.157" v="246" actId="20577"/>
          <ac:spMkLst>
            <pc:docMk/>
            <pc:sldMk cId="2351555216" sldId="262"/>
            <ac:spMk id="3" creationId="{9E76DAEB-77FA-65BB-6FB9-1B15C64AC77D}"/>
          </ac:spMkLst>
        </pc:spChg>
        <pc:spChg chg="mod ord">
          <ac:chgData name="Zixian Zhang" userId="S::18zz138@queensu.ca::69c23861-ad58-460b-a94a-32bf4719b98b" providerId="AD" clId="Web-{B12422AC-B5F2-AB9F-3C22-D62E94EBFFDD}" dt="2024-09-14T02:39:18.653" v="154"/>
          <ac:spMkLst>
            <pc:docMk/>
            <pc:sldMk cId="2351555216" sldId="262"/>
            <ac:spMk id="4" creationId="{ADFC4502-297C-DD0F-3ACB-500B1F018286}"/>
          </ac:spMkLst>
        </pc:spChg>
        <pc:spChg chg="mod ord">
          <ac:chgData name="Zixian Zhang" userId="S::18zz138@queensu.ca::69c23861-ad58-460b-a94a-32bf4719b98b" providerId="AD" clId="Web-{B12422AC-B5F2-AB9F-3C22-D62E94EBFFDD}" dt="2024-09-14T02:39:18.653" v="154"/>
          <ac:spMkLst>
            <pc:docMk/>
            <pc:sldMk cId="2351555216" sldId="262"/>
            <ac:spMk id="5" creationId="{4FC9930F-7715-A152-EED6-4F01D1D6B048}"/>
          </ac:spMkLst>
        </pc:spChg>
        <pc:spChg chg="mod ord">
          <ac:chgData name="Zixian Zhang" userId="S::18zz138@queensu.ca::69c23861-ad58-460b-a94a-32bf4719b98b" providerId="AD" clId="Web-{B12422AC-B5F2-AB9F-3C22-D62E94EBFFDD}" dt="2024-09-14T02:39:18.653" v="154"/>
          <ac:spMkLst>
            <pc:docMk/>
            <pc:sldMk cId="2351555216" sldId="262"/>
            <ac:spMk id="6" creationId="{71BFED61-24BC-AC34-0684-786DB3779088}"/>
          </ac:spMkLst>
        </pc:spChg>
        <pc:spChg chg="add mod ord">
          <ac:chgData name="Zixian Zhang" userId="S::18zz138@queensu.ca::69c23861-ad58-460b-a94a-32bf4719b98b" providerId="AD" clId="Web-{B12422AC-B5F2-AB9F-3C22-D62E94EBFFDD}" dt="2024-09-14T13:26:12.390" v="287" actId="20577"/>
          <ac:spMkLst>
            <pc:docMk/>
            <pc:sldMk cId="2351555216" sldId="262"/>
            <ac:spMk id="8" creationId="{4E5020A9-1904-A91F-0031-5F9463B0347B}"/>
          </ac:spMkLst>
        </pc:spChg>
        <pc:spChg chg="add mod ord">
          <ac:chgData name="Zixian Zhang" userId="S::18zz138@queensu.ca::69c23861-ad58-460b-a94a-32bf4719b98b" providerId="AD" clId="Web-{B12422AC-B5F2-AB9F-3C22-D62E94EBFFDD}" dt="2024-09-14T02:41:55.499" v="221" actId="20577"/>
          <ac:spMkLst>
            <pc:docMk/>
            <pc:sldMk cId="2351555216" sldId="262"/>
            <ac:spMk id="9" creationId="{5ED100BA-73A8-3A2A-445B-01AFC4015DC5}"/>
          </ac:spMkLst>
        </pc:spChg>
        <pc:spChg chg="mod ord">
          <ac:chgData name="Zixian Zhang" userId="S::18zz138@queensu.ca::69c23861-ad58-460b-a94a-32bf4719b98b" providerId="AD" clId="Web-{B12422AC-B5F2-AB9F-3C22-D62E94EBFFDD}" dt="2024-09-14T02:41:48.515" v="218" actId="20577"/>
          <ac:spMkLst>
            <pc:docMk/>
            <pc:sldMk cId="2351555216" sldId="262"/>
            <ac:spMk id="12" creationId="{B73BA813-5DFE-AA0A-9ABB-E66E9DF87186}"/>
          </ac:spMkLst>
        </pc:spChg>
        <pc:spChg chg="add mod">
          <ac:chgData name="Zixian Zhang" userId="S::18zz138@queensu.ca::69c23861-ad58-460b-a94a-32bf4719b98b" providerId="AD" clId="Web-{B12422AC-B5F2-AB9F-3C22-D62E94EBFFDD}" dt="2024-09-14T02:47:22.488" v="272" actId="1076"/>
          <ac:spMkLst>
            <pc:docMk/>
            <pc:sldMk cId="2351555216" sldId="262"/>
            <ac:spMk id="13" creationId="{2DB2FB48-AE9F-2724-9C01-7617BB5898DB}"/>
          </ac:spMkLst>
        </pc:spChg>
        <pc:picChg chg="mod">
          <ac:chgData name="Zixian Zhang" userId="S::18zz138@queensu.ca::69c23861-ad58-460b-a94a-32bf4719b98b" providerId="AD" clId="Web-{B12422AC-B5F2-AB9F-3C22-D62E94EBFFDD}" dt="2024-09-14T02:41:23.171" v="214" actId="14100"/>
          <ac:picMkLst>
            <pc:docMk/>
            <pc:sldMk cId="2351555216" sldId="262"/>
            <ac:picMk id="7" creationId="{EA718A85-1D7E-9A06-D596-2EB970ED727E}"/>
          </ac:picMkLst>
        </pc:picChg>
        <pc:picChg chg="add mod">
          <ac:chgData name="Zixian Zhang" userId="S::18zz138@queensu.ca::69c23861-ad58-460b-a94a-32bf4719b98b" providerId="AD" clId="Web-{B12422AC-B5F2-AB9F-3C22-D62E94EBFFDD}" dt="2024-09-14T02:42:49.359" v="230" actId="1076"/>
          <ac:picMkLst>
            <pc:docMk/>
            <pc:sldMk cId="2351555216" sldId="262"/>
            <ac:picMk id="11" creationId="{5EB2A026-BAE5-1974-0BB7-DBC1F4C12B21}"/>
          </ac:picMkLst>
        </pc:picChg>
      </pc:sldChg>
      <pc:sldChg chg="add del">
        <pc:chgData name="Zixian Zhang" userId="S::18zz138@queensu.ca::69c23861-ad58-460b-a94a-32bf4719b98b" providerId="AD" clId="Web-{B12422AC-B5F2-AB9F-3C22-D62E94EBFFDD}" dt="2024-09-14T00:38:27.809" v="8"/>
        <pc:sldMkLst>
          <pc:docMk/>
          <pc:sldMk cId="3285177175" sldId="263"/>
        </pc:sldMkLst>
      </pc:sldChg>
      <pc:sldChg chg="del">
        <pc:chgData name="Zixian Zhang" userId="S::18zz138@queensu.ca::69c23861-ad58-460b-a94a-32bf4719b98b" providerId="AD" clId="Web-{B12422AC-B5F2-AB9F-3C22-D62E94EBFFDD}" dt="2024-09-14T14:44:27.396" v="308"/>
        <pc:sldMkLst>
          <pc:docMk/>
          <pc:sldMk cId="2182635697" sldId="268"/>
        </pc:sldMkLst>
      </pc:sldChg>
      <pc:sldChg chg="ord">
        <pc:chgData name="Zixian Zhang" userId="S::18zz138@queensu.ca::69c23861-ad58-460b-a94a-32bf4719b98b" providerId="AD" clId="Web-{B12422AC-B5F2-AB9F-3C22-D62E94EBFFDD}" dt="2024-09-14T14:01:44.117" v="301"/>
        <pc:sldMkLst>
          <pc:docMk/>
          <pc:sldMk cId="106072725" sldId="270"/>
        </pc:sldMkLst>
      </pc:sldChg>
      <pc:sldChg chg="del">
        <pc:chgData name="Zixian Zhang" userId="S::18zz138@queensu.ca::69c23861-ad58-460b-a94a-32bf4719b98b" providerId="AD" clId="Web-{B12422AC-B5F2-AB9F-3C22-D62E94EBFFDD}" dt="2024-09-14T02:43:37.954" v="234"/>
        <pc:sldMkLst>
          <pc:docMk/>
          <pc:sldMk cId="2082007034" sldId="271"/>
        </pc:sldMkLst>
      </pc:sldChg>
      <pc:sldChg chg="modSp">
        <pc:chgData name="Zixian Zhang" userId="S::18zz138@queensu.ca::69c23861-ad58-460b-a94a-32bf4719b98b" providerId="AD" clId="Web-{B12422AC-B5F2-AB9F-3C22-D62E94EBFFDD}" dt="2024-09-14T01:49:35.348" v="75" actId="20577"/>
        <pc:sldMkLst>
          <pc:docMk/>
          <pc:sldMk cId="2752550845" sldId="275"/>
        </pc:sldMkLst>
        <pc:spChg chg="mod">
          <ac:chgData name="Zixian Zhang" userId="S::18zz138@queensu.ca::69c23861-ad58-460b-a94a-32bf4719b98b" providerId="AD" clId="Web-{B12422AC-B5F2-AB9F-3C22-D62E94EBFFDD}" dt="2024-09-14T01:34:24.445" v="44" actId="20577"/>
          <ac:spMkLst>
            <pc:docMk/>
            <pc:sldMk cId="2752550845" sldId="275"/>
            <ac:spMk id="2" creationId="{3CDB955A-A64B-B8C8-65A9-E14AB97C328C}"/>
          </ac:spMkLst>
        </pc:spChg>
        <pc:spChg chg="mod">
          <ac:chgData name="Zixian Zhang" userId="S::18zz138@queensu.ca::69c23861-ad58-460b-a94a-32bf4719b98b" providerId="AD" clId="Web-{B12422AC-B5F2-AB9F-3C22-D62E94EBFFDD}" dt="2024-09-14T01:49:35.348" v="75" actId="20577"/>
          <ac:spMkLst>
            <pc:docMk/>
            <pc:sldMk cId="2752550845" sldId="275"/>
            <ac:spMk id="3" creationId="{CF9526C3-3ACF-4BA5-FDAD-B4ECF8F453BC}"/>
          </ac:spMkLst>
        </pc:spChg>
      </pc:sldChg>
      <pc:sldChg chg="modSp add del">
        <pc:chgData name="Zixian Zhang" userId="S::18zz138@queensu.ca::69c23861-ad58-460b-a94a-32bf4719b98b" providerId="AD" clId="Web-{B12422AC-B5F2-AB9F-3C22-D62E94EBFFDD}" dt="2024-09-14T13:16:41.401" v="280" actId="20577"/>
        <pc:sldMkLst>
          <pc:docMk/>
          <pc:sldMk cId="1610116970" sldId="281"/>
        </pc:sldMkLst>
        <pc:spChg chg="mod">
          <ac:chgData name="Zixian Zhang" userId="S::18zz138@queensu.ca::69c23861-ad58-460b-a94a-32bf4719b98b" providerId="AD" clId="Web-{B12422AC-B5F2-AB9F-3C22-D62E94EBFFDD}" dt="2024-09-14T13:16:41.401" v="280" actId="20577"/>
          <ac:spMkLst>
            <pc:docMk/>
            <pc:sldMk cId="1610116970" sldId="281"/>
            <ac:spMk id="2" creationId="{39EBEC39-B7F1-5823-498B-72BC0F4FB92E}"/>
          </ac:spMkLst>
        </pc:spChg>
      </pc:sldChg>
      <pc:sldChg chg="modSp">
        <pc:chgData name="Zixian Zhang" userId="S::18zz138@queensu.ca::69c23861-ad58-460b-a94a-32bf4719b98b" providerId="AD" clId="Web-{B12422AC-B5F2-AB9F-3C22-D62E94EBFFDD}" dt="2024-09-14T02:10:06.864" v="82" actId="14100"/>
        <pc:sldMkLst>
          <pc:docMk/>
          <pc:sldMk cId="3641218534" sldId="288"/>
        </pc:sldMkLst>
        <pc:spChg chg="mod">
          <ac:chgData name="Zixian Zhang" userId="S::18zz138@queensu.ca::69c23861-ad58-460b-a94a-32bf4719b98b" providerId="AD" clId="Web-{B12422AC-B5F2-AB9F-3C22-D62E94EBFFDD}" dt="2024-09-14T02:09:48.520" v="80" actId="1076"/>
          <ac:spMkLst>
            <pc:docMk/>
            <pc:sldMk cId="3641218534" sldId="288"/>
            <ac:spMk id="2" creationId="{144E759C-F243-A8C7-D251-C0F004472C0D}"/>
          </ac:spMkLst>
        </pc:spChg>
        <pc:spChg chg="mod">
          <ac:chgData name="Zixian Zhang" userId="S::18zz138@queensu.ca::69c23861-ad58-460b-a94a-32bf4719b98b" providerId="AD" clId="Web-{B12422AC-B5F2-AB9F-3C22-D62E94EBFFDD}" dt="2024-09-14T02:09:07.567" v="77" actId="20577"/>
          <ac:spMkLst>
            <pc:docMk/>
            <pc:sldMk cId="3641218534" sldId="288"/>
            <ac:spMk id="3" creationId="{5141EBE1-BC5A-80B4-D2EA-3B721C01F91E}"/>
          </ac:spMkLst>
        </pc:spChg>
        <pc:picChg chg="mod">
          <ac:chgData name="Zixian Zhang" userId="S::18zz138@queensu.ca::69c23861-ad58-460b-a94a-32bf4719b98b" providerId="AD" clId="Web-{B12422AC-B5F2-AB9F-3C22-D62E94EBFFDD}" dt="2024-09-14T02:09:59.599" v="81" actId="14100"/>
          <ac:picMkLst>
            <pc:docMk/>
            <pc:sldMk cId="3641218534" sldId="288"/>
            <ac:picMk id="8" creationId="{C8FBD9A2-8E2F-172F-25BF-A1CED5013FA5}"/>
          </ac:picMkLst>
        </pc:picChg>
        <pc:picChg chg="mod">
          <ac:chgData name="Zixian Zhang" userId="S::18zz138@queensu.ca::69c23861-ad58-460b-a94a-32bf4719b98b" providerId="AD" clId="Web-{B12422AC-B5F2-AB9F-3C22-D62E94EBFFDD}" dt="2024-09-14T02:10:06.864" v="82" actId="14100"/>
          <ac:picMkLst>
            <pc:docMk/>
            <pc:sldMk cId="3641218534" sldId="288"/>
            <ac:picMk id="9" creationId="{8510553D-E99B-D640-338B-7CFD56B5B6C8}"/>
          </ac:picMkLst>
        </pc:picChg>
      </pc:sldChg>
      <pc:sldChg chg="del">
        <pc:chgData name="Zixian Zhang" userId="S::18zz138@queensu.ca::69c23861-ad58-460b-a94a-32bf4719b98b" providerId="AD" clId="Web-{B12422AC-B5F2-AB9F-3C22-D62E94EBFFDD}" dt="2024-09-14T02:43:13.938" v="233"/>
        <pc:sldMkLst>
          <pc:docMk/>
          <pc:sldMk cId="4287578755" sldId="290"/>
        </pc:sldMkLst>
      </pc:sldChg>
      <pc:sldChg chg="add del">
        <pc:chgData name="Zixian Zhang" userId="S::18zz138@queensu.ca::69c23861-ad58-460b-a94a-32bf4719b98b" providerId="AD" clId="Web-{B12422AC-B5F2-AB9F-3C22-D62E94EBFFDD}" dt="2024-09-14T00:38:27.824" v="12"/>
        <pc:sldMkLst>
          <pc:docMk/>
          <pc:sldMk cId="4143259890" sldId="294"/>
        </pc:sldMkLst>
      </pc:sldChg>
      <pc:sldChg chg="add del">
        <pc:chgData name="Zixian Zhang" userId="S::18zz138@queensu.ca::69c23861-ad58-460b-a94a-32bf4719b98b" providerId="AD" clId="Web-{B12422AC-B5F2-AB9F-3C22-D62E94EBFFDD}" dt="2024-09-14T00:38:27.840" v="13"/>
        <pc:sldMkLst>
          <pc:docMk/>
          <pc:sldMk cId="3713983961" sldId="295"/>
        </pc:sldMkLst>
      </pc:sldChg>
      <pc:sldChg chg="add del">
        <pc:chgData name="Zixian Zhang" userId="S::18zz138@queensu.ca::69c23861-ad58-460b-a94a-32bf4719b98b" providerId="AD" clId="Web-{B12422AC-B5F2-AB9F-3C22-D62E94EBFFDD}" dt="2024-09-14T00:38:27.809" v="9"/>
        <pc:sldMkLst>
          <pc:docMk/>
          <pc:sldMk cId="483327350" sldId="296"/>
        </pc:sldMkLst>
      </pc:sldChg>
      <pc:sldChg chg="modSp add del">
        <pc:chgData name="Zixian Zhang" userId="S::18zz138@queensu.ca::69c23861-ad58-460b-a94a-32bf4719b98b" providerId="AD" clId="Web-{B12422AC-B5F2-AB9F-3C22-D62E94EBFFDD}" dt="2024-09-14T00:39:04.731" v="15"/>
        <pc:sldMkLst>
          <pc:docMk/>
          <pc:sldMk cId="144093346" sldId="297"/>
        </pc:sldMkLst>
        <pc:spChg chg="mod">
          <ac:chgData name="Zixian Zhang" userId="S::18zz138@queensu.ca::69c23861-ad58-460b-a94a-32bf4719b98b" providerId="AD" clId="Web-{B12422AC-B5F2-AB9F-3C22-D62E94EBFFDD}" dt="2024-09-14T00:37:56.215" v="1" actId="20577"/>
          <ac:spMkLst>
            <pc:docMk/>
            <pc:sldMk cId="144093346" sldId="297"/>
            <ac:spMk id="3" creationId="{24FAB707-08E4-D23B-E9EB-4F8F622BE184}"/>
          </ac:spMkLst>
        </pc:spChg>
      </pc:sldChg>
      <pc:sldChg chg="add del">
        <pc:chgData name="Zixian Zhang" userId="S::18zz138@queensu.ca::69c23861-ad58-460b-a94a-32bf4719b98b" providerId="AD" clId="Web-{B12422AC-B5F2-AB9F-3C22-D62E94EBFFDD}" dt="2024-09-14T00:38:27.824" v="10"/>
        <pc:sldMkLst>
          <pc:docMk/>
          <pc:sldMk cId="3313322722" sldId="300"/>
        </pc:sldMkLst>
      </pc:sldChg>
      <pc:sldChg chg="add del">
        <pc:chgData name="Zixian Zhang" userId="S::18zz138@queensu.ca::69c23861-ad58-460b-a94a-32bf4719b98b" providerId="AD" clId="Web-{B12422AC-B5F2-AB9F-3C22-D62E94EBFFDD}" dt="2024-09-14T00:38:27.824" v="11"/>
        <pc:sldMkLst>
          <pc:docMk/>
          <pc:sldMk cId="3112309563" sldId="301"/>
        </pc:sldMkLst>
      </pc:sldChg>
      <pc:sldChg chg="addSp modSp mod modClrScheme chgLayout">
        <pc:chgData name="Zixian Zhang" userId="S::18zz138@queensu.ca::69c23861-ad58-460b-a94a-32bf4719b98b" providerId="AD" clId="Web-{B12422AC-B5F2-AB9F-3C22-D62E94EBFFDD}" dt="2024-09-14T01:44:15.703" v="45"/>
        <pc:sldMkLst>
          <pc:docMk/>
          <pc:sldMk cId="1302653026" sldId="303"/>
        </pc:sldMkLst>
        <pc:spChg chg="mod ord">
          <ac:chgData name="Zixian Zhang" userId="S::18zz138@queensu.ca::69c23861-ad58-460b-a94a-32bf4719b98b" providerId="AD" clId="Web-{B12422AC-B5F2-AB9F-3C22-D62E94EBFFDD}" dt="2024-09-14T01:44:15.703" v="45"/>
          <ac:spMkLst>
            <pc:docMk/>
            <pc:sldMk cId="1302653026" sldId="303"/>
            <ac:spMk id="2" creationId="{F48A7121-4AF0-002D-718C-B0981DADA03A}"/>
          </ac:spMkLst>
        </pc:spChg>
        <pc:spChg chg="mod ord">
          <ac:chgData name="Zixian Zhang" userId="S::18zz138@queensu.ca::69c23861-ad58-460b-a94a-32bf4719b98b" providerId="AD" clId="Web-{B12422AC-B5F2-AB9F-3C22-D62E94EBFFDD}" dt="2024-09-14T01:44:15.703" v="45"/>
          <ac:spMkLst>
            <pc:docMk/>
            <pc:sldMk cId="1302653026" sldId="303"/>
            <ac:spMk id="3" creationId="{ED2F17DB-8208-601F-BEE8-A360EC02CB55}"/>
          </ac:spMkLst>
        </pc:spChg>
        <pc:spChg chg="mod ord">
          <ac:chgData name="Zixian Zhang" userId="S::18zz138@queensu.ca::69c23861-ad58-460b-a94a-32bf4719b98b" providerId="AD" clId="Web-{B12422AC-B5F2-AB9F-3C22-D62E94EBFFDD}" dt="2024-09-14T01:44:15.703" v="45"/>
          <ac:spMkLst>
            <pc:docMk/>
            <pc:sldMk cId="1302653026" sldId="303"/>
            <ac:spMk id="4" creationId="{3437B6C8-3418-89C6-50BA-4419F0FAFE46}"/>
          </ac:spMkLst>
        </pc:spChg>
        <pc:spChg chg="mod ord">
          <ac:chgData name="Zixian Zhang" userId="S::18zz138@queensu.ca::69c23861-ad58-460b-a94a-32bf4719b98b" providerId="AD" clId="Web-{B12422AC-B5F2-AB9F-3C22-D62E94EBFFDD}" dt="2024-09-14T01:44:15.703" v="45"/>
          <ac:spMkLst>
            <pc:docMk/>
            <pc:sldMk cId="1302653026" sldId="303"/>
            <ac:spMk id="5" creationId="{5DF11040-E334-7B88-814F-2111232A7975}"/>
          </ac:spMkLst>
        </pc:spChg>
        <pc:spChg chg="add mod ord">
          <ac:chgData name="Zixian Zhang" userId="S::18zz138@queensu.ca::69c23861-ad58-460b-a94a-32bf4719b98b" providerId="AD" clId="Web-{B12422AC-B5F2-AB9F-3C22-D62E94EBFFDD}" dt="2024-09-14T01:44:15.703" v="45"/>
          <ac:spMkLst>
            <pc:docMk/>
            <pc:sldMk cId="1302653026" sldId="303"/>
            <ac:spMk id="6" creationId="{3043AAE7-564F-53D6-AE10-FC441D2D0F33}"/>
          </ac:spMkLst>
        </pc:spChg>
      </pc:sldChg>
      <pc:sldChg chg="addSp modSp mod modClrScheme chgLayout">
        <pc:chgData name="Zixian Zhang" userId="S::18zz138@queensu.ca::69c23861-ad58-460b-a94a-32bf4719b98b" providerId="AD" clId="Web-{B12422AC-B5F2-AB9F-3C22-D62E94EBFFDD}" dt="2024-09-14T01:45:19.985" v="46"/>
        <pc:sldMkLst>
          <pc:docMk/>
          <pc:sldMk cId="4001945338" sldId="304"/>
        </pc:sldMkLst>
        <pc:spChg chg="mod">
          <ac:chgData name="Zixian Zhang" userId="S::18zz138@queensu.ca::69c23861-ad58-460b-a94a-32bf4719b98b" providerId="AD" clId="Web-{B12422AC-B5F2-AB9F-3C22-D62E94EBFFDD}" dt="2024-09-14T01:45:19.985" v="46"/>
          <ac:spMkLst>
            <pc:docMk/>
            <pc:sldMk cId="4001945338" sldId="304"/>
            <ac:spMk id="2" creationId="{783D9AAE-BC9C-0733-7D5D-206A954BFF72}"/>
          </ac:spMkLst>
        </pc:spChg>
        <pc:spChg chg="mod">
          <ac:chgData name="Zixian Zhang" userId="S::18zz138@queensu.ca::69c23861-ad58-460b-a94a-32bf4719b98b" providerId="AD" clId="Web-{B12422AC-B5F2-AB9F-3C22-D62E94EBFFDD}" dt="2024-09-14T01:45:19.985" v="46"/>
          <ac:spMkLst>
            <pc:docMk/>
            <pc:sldMk cId="4001945338" sldId="304"/>
            <ac:spMk id="3" creationId="{75227830-E794-96FD-DAB1-B672A111E22D}"/>
          </ac:spMkLst>
        </pc:spChg>
        <pc:spChg chg="mod">
          <ac:chgData name="Zixian Zhang" userId="S::18zz138@queensu.ca::69c23861-ad58-460b-a94a-32bf4719b98b" providerId="AD" clId="Web-{B12422AC-B5F2-AB9F-3C22-D62E94EBFFDD}" dt="2024-09-14T01:45:19.985" v="46"/>
          <ac:spMkLst>
            <pc:docMk/>
            <pc:sldMk cId="4001945338" sldId="304"/>
            <ac:spMk id="4" creationId="{D1272B9A-B6FA-A84C-B6E0-433739468A15}"/>
          </ac:spMkLst>
        </pc:spChg>
        <pc:spChg chg="mod">
          <ac:chgData name="Zixian Zhang" userId="S::18zz138@queensu.ca::69c23861-ad58-460b-a94a-32bf4719b98b" providerId="AD" clId="Web-{B12422AC-B5F2-AB9F-3C22-D62E94EBFFDD}" dt="2024-09-14T01:45:19.985" v="46"/>
          <ac:spMkLst>
            <pc:docMk/>
            <pc:sldMk cId="4001945338" sldId="304"/>
            <ac:spMk id="5" creationId="{594CE142-B228-0C8C-A641-E2AB53CD3CB5}"/>
          </ac:spMkLst>
        </pc:spChg>
        <pc:spChg chg="add mod">
          <ac:chgData name="Zixian Zhang" userId="S::18zz138@queensu.ca::69c23861-ad58-460b-a94a-32bf4719b98b" providerId="AD" clId="Web-{B12422AC-B5F2-AB9F-3C22-D62E94EBFFDD}" dt="2024-09-14T01:45:19.985" v="46"/>
          <ac:spMkLst>
            <pc:docMk/>
            <pc:sldMk cId="4001945338" sldId="304"/>
            <ac:spMk id="10" creationId="{EF8DACC2-BFE6-E8D5-B4E6-A6F9DA3C600F}"/>
          </ac:spMkLst>
        </pc:spChg>
      </pc:sldChg>
      <pc:sldChg chg="add replId">
        <pc:chgData name="Zixian Zhang" userId="S::18zz138@queensu.ca::69c23861-ad58-460b-a94a-32bf4719b98b" providerId="AD" clId="Web-{B12422AC-B5F2-AB9F-3C22-D62E94EBFFDD}" dt="2024-09-14T13:08:30.224" v="273"/>
        <pc:sldMkLst>
          <pc:docMk/>
          <pc:sldMk cId="2115661" sldId="30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23E67-A042-4C70-B801-6A9873EDB9C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F8146D8-41E3-4EA8-B924-5AAB69853B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Month &amp; Date </a:t>
          </a:r>
        </a:p>
      </dgm:t>
    </dgm:pt>
    <dgm:pt modelId="{2F9803B0-9A79-4CC8-9A0E-6BAFE991D701}" type="parTrans" cxnId="{A1604F04-89DB-458E-AF3E-F75A67F18565}">
      <dgm:prSet/>
      <dgm:spPr/>
      <dgm:t>
        <a:bodyPr/>
        <a:lstStyle/>
        <a:p>
          <a:endParaRPr lang="en-US"/>
        </a:p>
      </dgm:t>
    </dgm:pt>
    <dgm:pt modelId="{EA6E4C93-B602-4204-939C-60D8C9B218DD}" type="sibTrans" cxnId="{A1604F04-89DB-458E-AF3E-F75A67F18565}">
      <dgm:prSet/>
      <dgm:spPr/>
      <dgm:t>
        <a:bodyPr/>
        <a:lstStyle/>
        <a:p>
          <a:endParaRPr lang="en-US"/>
        </a:p>
      </dgm:t>
    </dgm:pt>
    <dgm:pt modelId="{DDD38D93-D451-401D-AB67-38781F6FEA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Airport </a:t>
          </a:r>
        </a:p>
      </dgm:t>
    </dgm:pt>
    <dgm:pt modelId="{20275110-BD02-4700-AFC8-CBAB8FA50041}" type="parTrans" cxnId="{BC6CF527-B379-4AD2-9BF6-0CC6CE33136D}">
      <dgm:prSet/>
      <dgm:spPr/>
      <dgm:t>
        <a:bodyPr/>
        <a:lstStyle/>
        <a:p>
          <a:endParaRPr lang="en-US"/>
        </a:p>
      </dgm:t>
    </dgm:pt>
    <dgm:pt modelId="{182E7B7B-8EFD-407C-B0EE-2FEA4F09A43D}" type="sibTrans" cxnId="{BC6CF527-B379-4AD2-9BF6-0CC6CE33136D}">
      <dgm:prSet/>
      <dgm:spPr/>
      <dgm:t>
        <a:bodyPr/>
        <a:lstStyle/>
        <a:p>
          <a:endParaRPr lang="en-US"/>
        </a:p>
      </dgm:t>
    </dgm:pt>
    <dgm:pt modelId="{7D1073AE-B781-4F63-809B-96639A6CC820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Univers Condensed"/>
              <a:ea typeface="Calibri"/>
              <a:cs typeface="Calibri"/>
            </a:rPr>
            <a:t>Airline</a:t>
          </a:r>
          <a:endParaRPr lang="en-US">
            <a:latin typeface="Univers Condensed"/>
          </a:endParaRPr>
        </a:p>
      </dgm:t>
    </dgm:pt>
    <dgm:pt modelId="{E02BC291-062C-4027-8649-98E7D1F448DB}" type="parTrans" cxnId="{492AC9AA-CF20-47FA-84F6-DAE959E718A3}">
      <dgm:prSet/>
      <dgm:spPr/>
    </dgm:pt>
    <dgm:pt modelId="{5393E04C-9E74-4B0D-875B-DDEDF03E9CED}" type="sibTrans" cxnId="{492AC9AA-CF20-47FA-84F6-DAE959E718A3}">
      <dgm:prSet/>
      <dgm:spPr/>
    </dgm:pt>
    <dgm:pt modelId="{A1F5F4D6-1AD9-4F8E-84A5-EEB4D3DE8B77}" type="pres">
      <dgm:prSet presAssocID="{1B123E67-A042-4C70-B801-6A9873EDB9C4}" presName="root" presStyleCnt="0">
        <dgm:presLayoutVars>
          <dgm:dir/>
          <dgm:resizeHandles val="exact"/>
        </dgm:presLayoutVars>
      </dgm:prSet>
      <dgm:spPr/>
    </dgm:pt>
    <dgm:pt modelId="{50808C46-01F2-4ED6-8BF0-FFD106823F0D}" type="pres">
      <dgm:prSet presAssocID="{DF8146D8-41E3-4EA8-B924-5AAB69853B75}" presName="compNode" presStyleCnt="0"/>
      <dgm:spPr/>
    </dgm:pt>
    <dgm:pt modelId="{2338C816-97E1-476A-9B44-80C0E6E6116A}" type="pres">
      <dgm:prSet presAssocID="{DF8146D8-41E3-4EA8-B924-5AAB69853B75}" presName="iconBgRect" presStyleLbl="bgShp" presStyleIdx="0" presStyleCnt="3"/>
      <dgm:spPr/>
    </dgm:pt>
    <dgm:pt modelId="{C5421298-AE7B-4673-AE8C-E5D447CB9AFB}" type="pres">
      <dgm:prSet presAssocID="{DF8146D8-41E3-4EA8-B924-5AAB69853B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633B139-8AD7-4A4F-BBF6-EB776D790D05}" type="pres">
      <dgm:prSet presAssocID="{DF8146D8-41E3-4EA8-B924-5AAB69853B75}" presName="spaceRect" presStyleCnt="0"/>
      <dgm:spPr/>
    </dgm:pt>
    <dgm:pt modelId="{290D96DB-4045-44B1-AC5B-0E7364A39599}" type="pres">
      <dgm:prSet presAssocID="{DF8146D8-41E3-4EA8-B924-5AAB69853B75}" presName="textRect" presStyleLbl="revTx" presStyleIdx="0" presStyleCnt="3">
        <dgm:presLayoutVars>
          <dgm:chMax val="1"/>
          <dgm:chPref val="1"/>
        </dgm:presLayoutVars>
      </dgm:prSet>
      <dgm:spPr/>
    </dgm:pt>
    <dgm:pt modelId="{7ACD0A33-0467-4C7B-8DCF-3FE6DD82D0CB}" type="pres">
      <dgm:prSet presAssocID="{EA6E4C93-B602-4204-939C-60D8C9B218DD}" presName="sibTrans" presStyleCnt="0"/>
      <dgm:spPr/>
    </dgm:pt>
    <dgm:pt modelId="{FAC790D2-3642-43D1-BFA4-004A9727D988}" type="pres">
      <dgm:prSet presAssocID="{DDD38D93-D451-401D-AB67-38781F6FEA38}" presName="compNode" presStyleCnt="0"/>
      <dgm:spPr/>
    </dgm:pt>
    <dgm:pt modelId="{402366FD-B0E3-4DE5-9FC6-DA4C7DA597AA}" type="pres">
      <dgm:prSet presAssocID="{DDD38D93-D451-401D-AB67-38781F6FEA38}" presName="iconBgRect" presStyleLbl="bgShp" presStyleIdx="1" presStyleCnt="3"/>
      <dgm:spPr/>
    </dgm:pt>
    <dgm:pt modelId="{17276612-AE75-4731-A9F2-549C61075558}" type="pres">
      <dgm:prSet presAssocID="{DDD38D93-D451-401D-AB67-38781F6FEA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1D5EDEB6-921D-447C-8E6B-4CB5E4DBF9EF}" type="pres">
      <dgm:prSet presAssocID="{DDD38D93-D451-401D-AB67-38781F6FEA38}" presName="spaceRect" presStyleCnt="0"/>
      <dgm:spPr/>
    </dgm:pt>
    <dgm:pt modelId="{2B39AC83-C3FC-4594-BC44-48FAE3D69676}" type="pres">
      <dgm:prSet presAssocID="{DDD38D93-D451-401D-AB67-38781F6FEA38}" presName="textRect" presStyleLbl="revTx" presStyleIdx="1" presStyleCnt="3">
        <dgm:presLayoutVars>
          <dgm:chMax val="1"/>
          <dgm:chPref val="1"/>
        </dgm:presLayoutVars>
      </dgm:prSet>
      <dgm:spPr/>
    </dgm:pt>
    <dgm:pt modelId="{39BFEFA7-D018-47B0-9872-654059597092}" type="pres">
      <dgm:prSet presAssocID="{182E7B7B-8EFD-407C-B0EE-2FEA4F09A43D}" presName="sibTrans" presStyleCnt="0"/>
      <dgm:spPr/>
    </dgm:pt>
    <dgm:pt modelId="{DF544925-41FA-4301-BB43-2D8484C16212}" type="pres">
      <dgm:prSet presAssocID="{7D1073AE-B781-4F63-809B-96639A6CC820}" presName="compNode" presStyleCnt="0"/>
      <dgm:spPr/>
    </dgm:pt>
    <dgm:pt modelId="{4E9371F4-DF51-4D64-AE8B-D76A074BC164}" type="pres">
      <dgm:prSet presAssocID="{7D1073AE-B781-4F63-809B-96639A6CC820}" presName="iconBgRect" presStyleLbl="bgShp" presStyleIdx="2" presStyleCnt="3"/>
      <dgm:spPr/>
    </dgm:pt>
    <dgm:pt modelId="{C78B56DD-BD3F-489A-8D8A-C9EA5D690841}" type="pres">
      <dgm:prSet presAssocID="{7D1073AE-B781-4F63-809B-96639A6CC8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F4A88CAD-F990-4A57-9C0D-CEB994A586F5}" type="pres">
      <dgm:prSet presAssocID="{7D1073AE-B781-4F63-809B-96639A6CC820}" presName="spaceRect" presStyleCnt="0"/>
      <dgm:spPr/>
    </dgm:pt>
    <dgm:pt modelId="{8C482C12-0A6E-43CB-A391-4367A7CB36B6}" type="pres">
      <dgm:prSet presAssocID="{7D1073AE-B781-4F63-809B-96639A6CC8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04F04-89DB-458E-AF3E-F75A67F18565}" srcId="{1B123E67-A042-4C70-B801-6A9873EDB9C4}" destId="{DF8146D8-41E3-4EA8-B924-5AAB69853B75}" srcOrd="0" destOrd="0" parTransId="{2F9803B0-9A79-4CC8-9A0E-6BAFE991D701}" sibTransId="{EA6E4C93-B602-4204-939C-60D8C9B218DD}"/>
    <dgm:cxn modelId="{BC6CF527-B379-4AD2-9BF6-0CC6CE33136D}" srcId="{1B123E67-A042-4C70-B801-6A9873EDB9C4}" destId="{DDD38D93-D451-401D-AB67-38781F6FEA38}" srcOrd="1" destOrd="0" parTransId="{20275110-BD02-4700-AFC8-CBAB8FA50041}" sibTransId="{182E7B7B-8EFD-407C-B0EE-2FEA4F09A43D}"/>
    <dgm:cxn modelId="{812A6D5C-A841-4FC4-811A-4E1CABEE5A33}" type="presOf" srcId="{1B123E67-A042-4C70-B801-6A9873EDB9C4}" destId="{A1F5F4D6-1AD9-4F8E-84A5-EEB4D3DE8B77}" srcOrd="0" destOrd="0" presId="urn:microsoft.com/office/officeart/2018/5/layout/IconCircleLabelList"/>
    <dgm:cxn modelId="{87B48D50-2D39-4115-BB29-903F911380AB}" type="presOf" srcId="{7D1073AE-B781-4F63-809B-96639A6CC820}" destId="{8C482C12-0A6E-43CB-A391-4367A7CB36B6}" srcOrd="0" destOrd="0" presId="urn:microsoft.com/office/officeart/2018/5/layout/IconCircleLabelList"/>
    <dgm:cxn modelId="{B6867B71-C075-4A5E-829A-78BE28995356}" type="presOf" srcId="{DDD38D93-D451-401D-AB67-38781F6FEA38}" destId="{2B39AC83-C3FC-4594-BC44-48FAE3D69676}" srcOrd="0" destOrd="0" presId="urn:microsoft.com/office/officeart/2018/5/layout/IconCircleLabelList"/>
    <dgm:cxn modelId="{BC568B72-D6C3-4461-A156-AD13177157F9}" type="presOf" srcId="{DF8146D8-41E3-4EA8-B924-5AAB69853B75}" destId="{290D96DB-4045-44B1-AC5B-0E7364A39599}" srcOrd="0" destOrd="0" presId="urn:microsoft.com/office/officeart/2018/5/layout/IconCircleLabelList"/>
    <dgm:cxn modelId="{492AC9AA-CF20-47FA-84F6-DAE959E718A3}" srcId="{1B123E67-A042-4C70-B801-6A9873EDB9C4}" destId="{7D1073AE-B781-4F63-809B-96639A6CC820}" srcOrd="2" destOrd="0" parTransId="{E02BC291-062C-4027-8649-98E7D1F448DB}" sibTransId="{5393E04C-9E74-4B0D-875B-DDEDF03E9CED}"/>
    <dgm:cxn modelId="{D96B6F13-79CD-445E-AD46-67788E6DE2C1}" type="presParOf" srcId="{A1F5F4D6-1AD9-4F8E-84A5-EEB4D3DE8B77}" destId="{50808C46-01F2-4ED6-8BF0-FFD106823F0D}" srcOrd="0" destOrd="0" presId="urn:microsoft.com/office/officeart/2018/5/layout/IconCircleLabelList"/>
    <dgm:cxn modelId="{BA507D29-E839-4F69-9B8D-E629AE5635B6}" type="presParOf" srcId="{50808C46-01F2-4ED6-8BF0-FFD106823F0D}" destId="{2338C816-97E1-476A-9B44-80C0E6E6116A}" srcOrd="0" destOrd="0" presId="urn:microsoft.com/office/officeart/2018/5/layout/IconCircleLabelList"/>
    <dgm:cxn modelId="{52B71B45-13F3-493F-B752-50159BF51E59}" type="presParOf" srcId="{50808C46-01F2-4ED6-8BF0-FFD106823F0D}" destId="{C5421298-AE7B-4673-AE8C-E5D447CB9AFB}" srcOrd="1" destOrd="0" presId="urn:microsoft.com/office/officeart/2018/5/layout/IconCircleLabelList"/>
    <dgm:cxn modelId="{ADF1C671-A9B8-4A0E-AF0D-ECA74425827C}" type="presParOf" srcId="{50808C46-01F2-4ED6-8BF0-FFD106823F0D}" destId="{D633B139-8AD7-4A4F-BBF6-EB776D790D05}" srcOrd="2" destOrd="0" presId="urn:microsoft.com/office/officeart/2018/5/layout/IconCircleLabelList"/>
    <dgm:cxn modelId="{5D29D4BF-C632-4C45-A635-37EF3B3D422D}" type="presParOf" srcId="{50808C46-01F2-4ED6-8BF0-FFD106823F0D}" destId="{290D96DB-4045-44B1-AC5B-0E7364A39599}" srcOrd="3" destOrd="0" presId="urn:microsoft.com/office/officeart/2018/5/layout/IconCircleLabelList"/>
    <dgm:cxn modelId="{B4B81477-610C-4FBA-B7BD-FFB79A82DE41}" type="presParOf" srcId="{A1F5F4D6-1AD9-4F8E-84A5-EEB4D3DE8B77}" destId="{7ACD0A33-0467-4C7B-8DCF-3FE6DD82D0CB}" srcOrd="1" destOrd="0" presId="urn:microsoft.com/office/officeart/2018/5/layout/IconCircleLabelList"/>
    <dgm:cxn modelId="{E4CB77EF-5CF2-4039-8769-1D86ED510AB0}" type="presParOf" srcId="{A1F5F4D6-1AD9-4F8E-84A5-EEB4D3DE8B77}" destId="{FAC790D2-3642-43D1-BFA4-004A9727D988}" srcOrd="2" destOrd="0" presId="urn:microsoft.com/office/officeart/2018/5/layout/IconCircleLabelList"/>
    <dgm:cxn modelId="{103D4E32-7824-4A99-AE05-2A74DADC2475}" type="presParOf" srcId="{FAC790D2-3642-43D1-BFA4-004A9727D988}" destId="{402366FD-B0E3-4DE5-9FC6-DA4C7DA597AA}" srcOrd="0" destOrd="0" presId="urn:microsoft.com/office/officeart/2018/5/layout/IconCircleLabelList"/>
    <dgm:cxn modelId="{01BE9062-2BEF-45D0-9806-925E145A5912}" type="presParOf" srcId="{FAC790D2-3642-43D1-BFA4-004A9727D988}" destId="{17276612-AE75-4731-A9F2-549C61075558}" srcOrd="1" destOrd="0" presId="urn:microsoft.com/office/officeart/2018/5/layout/IconCircleLabelList"/>
    <dgm:cxn modelId="{8F1E9A01-55BF-44FA-B4D2-D305B8AB7EE7}" type="presParOf" srcId="{FAC790D2-3642-43D1-BFA4-004A9727D988}" destId="{1D5EDEB6-921D-447C-8E6B-4CB5E4DBF9EF}" srcOrd="2" destOrd="0" presId="urn:microsoft.com/office/officeart/2018/5/layout/IconCircleLabelList"/>
    <dgm:cxn modelId="{E14AC010-46F1-405A-8193-BC5EDD93983E}" type="presParOf" srcId="{FAC790D2-3642-43D1-BFA4-004A9727D988}" destId="{2B39AC83-C3FC-4594-BC44-48FAE3D69676}" srcOrd="3" destOrd="0" presId="urn:microsoft.com/office/officeart/2018/5/layout/IconCircleLabelList"/>
    <dgm:cxn modelId="{1CC78B43-6C56-44C8-BCC1-B64CAB92E927}" type="presParOf" srcId="{A1F5F4D6-1AD9-4F8E-84A5-EEB4D3DE8B77}" destId="{39BFEFA7-D018-47B0-9872-654059597092}" srcOrd="3" destOrd="0" presId="urn:microsoft.com/office/officeart/2018/5/layout/IconCircleLabelList"/>
    <dgm:cxn modelId="{89F20672-B90D-4364-ADBE-390017666950}" type="presParOf" srcId="{A1F5F4D6-1AD9-4F8E-84A5-EEB4D3DE8B77}" destId="{DF544925-41FA-4301-BB43-2D8484C16212}" srcOrd="4" destOrd="0" presId="urn:microsoft.com/office/officeart/2018/5/layout/IconCircleLabelList"/>
    <dgm:cxn modelId="{216FDE55-AB5E-4558-8303-2BC786E6C1C0}" type="presParOf" srcId="{DF544925-41FA-4301-BB43-2D8484C16212}" destId="{4E9371F4-DF51-4D64-AE8B-D76A074BC164}" srcOrd="0" destOrd="0" presId="urn:microsoft.com/office/officeart/2018/5/layout/IconCircleLabelList"/>
    <dgm:cxn modelId="{6B42B4D4-C22A-477D-A5E4-3B701246CB59}" type="presParOf" srcId="{DF544925-41FA-4301-BB43-2D8484C16212}" destId="{C78B56DD-BD3F-489A-8D8A-C9EA5D690841}" srcOrd="1" destOrd="0" presId="urn:microsoft.com/office/officeart/2018/5/layout/IconCircleLabelList"/>
    <dgm:cxn modelId="{4E71E04E-2CF6-477E-B8AF-3C8F9C50E153}" type="presParOf" srcId="{DF544925-41FA-4301-BB43-2D8484C16212}" destId="{F4A88CAD-F990-4A57-9C0D-CEB994A586F5}" srcOrd="2" destOrd="0" presId="urn:microsoft.com/office/officeart/2018/5/layout/IconCircleLabelList"/>
    <dgm:cxn modelId="{7D879B66-8167-4A20-9608-6C0C3CFD801D}" type="presParOf" srcId="{DF544925-41FA-4301-BB43-2D8484C16212}" destId="{8C482C12-0A6E-43CB-A391-4367A7CB36B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D508C-2022-4099-BD15-4E4BE1D1EB6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132038B-04FB-4E95-B8FA-B92FA0C0B2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Weather</a:t>
          </a:r>
          <a:r>
            <a:rPr lang="en-US"/>
            <a:t>: Airports in regions with severe weather conditions may have higher delays due to weather.</a:t>
          </a:r>
        </a:p>
      </dgm:t>
    </dgm:pt>
    <dgm:pt modelId="{72F6699C-4104-4CE3-A33C-370F66EF7409}" type="parTrans" cxnId="{719BB49F-F6D0-4223-AE3C-7FE0D4AA3E0B}">
      <dgm:prSet/>
      <dgm:spPr/>
      <dgm:t>
        <a:bodyPr/>
        <a:lstStyle/>
        <a:p>
          <a:endParaRPr lang="en-US"/>
        </a:p>
      </dgm:t>
    </dgm:pt>
    <dgm:pt modelId="{54EC9E65-4EAB-4148-93F2-511656333188}" type="sibTrans" cxnId="{719BB49F-F6D0-4223-AE3C-7FE0D4AA3E0B}">
      <dgm:prSet/>
      <dgm:spPr/>
      <dgm:t>
        <a:bodyPr/>
        <a:lstStyle/>
        <a:p>
          <a:endParaRPr lang="en-US"/>
        </a:p>
      </dgm:t>
    </dgm:pt>
    <dgm:pt modelId="{E4D79300-3BCD-4F46-8E75-60D37AE143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NAS</a:t>
          </a:r>
          <a:r>
            <a:rPr lang="en-US" b="1">
              <a:latin typeface="Univers Condensed"/>
            </a:rPr>
            <a:t> </a:t>
          </a:r>
          <a:r>
            <a:rPr lang="en-US" b="1"/>
            <a:t>(National Airspace System)</a:t>
          </a:r>
          <a:r>
            <a:rPr lang="en-US"/>
            <a:t>: Airports with high traffic or airspace congestion may see higher NAS delays.</a:t>
          </a:r>
        </a:p>
      </dgm:t>
    </dgm:pt>
    <dgm:pt modelId="{65B06360-B4F8-41E5-AFC6-C6006059FBF2}" type="parTrans" cxnId="{A49D1485-D881-4061-A821-9B94289D0F51}">
      <dgm:prSet/>
      <dgm:spPr/>
      <dgm:t>
        <a:bodyPr/>
        <a:lstStyle/>
        <a:p>
          <a:endParaRPr lang="en-US"/>
        </a:p>
      </dgm:t>
    </dgm:pt>
    <dgm:pt modelId="{17252022-2587-47A4-B44F-E7FC311BBD6E}" type="sibTrans" cxnId="{A49D1485-D881-4061-A821-9B94289D0F51}">
      <dgm:prSet/>
      <dgm:spPr/>
      <dgm:t>
        <a:bodyPr/>
        <a:lstStyle/>
        <a:p>
          <a:endParaRPr lang="en-US"/>
        </a:p>
      </dgm:t>
    </dgm:pt>
    <dgm:pt modelId="{8EE9CB70-6025-4696-908F-D70DB0DB91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Security</a:t>
          </a:r>
          <a:r>
            <a:rPr lang="en-US"/>
            <a:t>: Airports with stringent or busy security procedures may show higher delays due to security.</a:t>
          </a:r>
        </a:p>
      </dgm:t>
    </dgm:pt>
    <dgm:pt modelId="{FCFD7474-C3E0-46E3-A2E6-02B245982FC0}" type="parTrans" cxnId="{6C4F3FC6-6D76-47C1-BEDB-1A799DAAF7AD}">
      <dgm:prSet/>
      <dgm:spPr/>
      <dgm:t>
        <a:bodyPr/>
        <a:lstStyle/>
        <a:p>
          <a:endParaRPr lang="en-US"/>
        </a:p>
      </dgm:t>
    </dgm:pt>
    <dgm:pt modelId="{2D706F50-1DD3-4C10-8FDD-BB47C2D0C62E}" type="sibTrans" cxnId="{6C4F3FC6-6D76-47C1-BEDB-1A799DAAF7AD}">
      <dgm:prSet/>
      <dgm:spPr/>
      <dgm:t>
        <a:bodyPr/>
        <a:lstStyle/>
        <a:p>
          <a:endParaRPr lang="en-US"/>
        </a:p>
      </dgm:t>
    </dgm:pt>
    <dgm:pt modelId="{565C21ED-4F01-4B92-8753-165E3783D88F}" type="pres">
      <dgm:prSet presAssocID="{544D508C-2022-4099-BD15-4E4BE1D1EB68}" presName="root" presStyleCnt="0">
        <dgm:presLayoutVars>
          <dgm:dir/>
          <dgm:resizeHandles val="exact"/>
        </dgm:presLayoutVars>
      </dgm:prSet>
      <dgm:spPr/>
    </dgm:pt>
    <dgm:pt modelId="{89ACA623-F768-4F7A-830C-88FA1FA83D33}" type="pres">
      <dgm:prSet presAssocID="{A132038B-04FB-4E95-B8FA-B92FA0C0B202}" presName="compNode" presStyleCnt="0"/>
      <dgm:spPr/>
    </dgm:pt>
    <dgm:pt modelId="{FC71DAA6-EA7C-4898-8948-C4B6C3C2B3BB}" type="pres">
      <dgm:prSet presAssocID="{A132038B-04FB-4E95-B8FA-B92FA0C0B202}" presName="iconBgRect" presStyleLbl="bgShp" presStyleIdx="0" presStyleCnt="3"/>
      <dgm:spPr/>
    </dgm:pt>
    <dgm:pt modelId="{2F4CBDA7-DA3C-4CF8-8BED-DCC7E926DED0}" type="pres">
      <dgm:prSet presAssocID="{A132038B-04FB-4E95-B8FA-B92FA0C0B2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6A317C1-8B09-4919-A210-69567797B6FD}" type="pres">
      <dgm:prSet presAssocID="{A132038B-04FB-4E95-B8FA-B92FA0C0B202}" presName="spaceRect" presStyleCnt="0"/>
      <dgm:spPr/>
    </dgm:pt>
    <dgm:pt modelId="{945DE81A-0262-4515-A2E5-BB77AE7FDD57}" type="pres">
      <dgm:prSet presAssocID="{A132038B-04FB-4E95-B8FA-B92FA0C0B202}" presName="textRect" presStyleLbl="revTx" presStyleIdx="0" presStyleCnt="3">
        <dgm:presLayoutVars>
          <dgm:chMax val="1"/>
          <dgm:chPref val="1"/>
        </dgm:presLayoutVars>
      </dgm:prSet>
      <dgm:spPr/>
    </dgm:pt>
    <dgm:pt modelId="{56607B7D-0F57-4E0B-9DDC-B53B2273B278}" type="pres">
      <dgm:prSet presAssocID="{54EC9E65-4EAB-4148-93F2-511656333188}" presName="sibTrans" presStyleCnt="0"/>
      <dgm:spPr/>
    </dgm:pt>
    <dgm:pt modelId="{8D9C7D08-6285-4589-8BF6-FF67F9485A29}" type="pres">
      <dgm:prSet presAssocID="{E4D79300-3BCD-4F46-8E75-60D37AE143CF}" presName="compNode" presStyleCnt="0"/>
      <dgm:spPr/>
    </dgm:pt>
    <dgm:pt modelId="{8DAA5279-E278-48B3-8FF6-9BF87E1F8D5A}" type="pres">
      <dgm:prSet presAssocID="{E4D79300-3BCD-4F46-8E75-60D37AE143CF}" presName="iconBgRect" presStyleLbl="bgShp" presStyleIdx="1" presStyleCnt="3"/>
      <dgm:spPr/>
    </dgm:pt>
    <dgm:pt modelId="{7C987C7D-E99E-40D5-993E-C1C7E12A7F04}" type="pres">
      <dgm:prSet presAssocID="{E4D79300-3BCD-4F46-8E75-60D37AE143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3F427293-7056-4E55-BC7E-BC76BDBF425E}" type="pres">
      <dgm:prSet presAssocID="{E4D79300-3BCD-4F46-8E75-60D37AE143CF}" presName="spaceRect" presStyleCnt="0"/>
      <dgm:spPr/>
    </dgm:pt>
    <dgm:pt modelId="{E1675B71-44DF-4CAD-A627-6A587910B794}" type="pres">
      <dgm:prSet presAssocID="{E4D79300-3BCD-4F46-8E75-60D37AE143CF}" presName="textRect" presStyleLbl="revTx" presStyleIdx="1" presStyleCnt="3">
        <dgm:presLayoutVars>
          <dgm:chMax val="1"/>
          <dgm:chPref val="1"/>
        </dgm:presLayoutVars>
      </dgm:prSet>
      <dgm:spPr/>
    </dgm:pt>
    <dgm:pt modelId="{72F1C249-C7F2-4445-A211-369DC41772CD}" type="pres">
      <dgm:prSet presAssocID="{17252022-2587-47A4-B44F-E7FC311BBD6E}" presName="sibTrans" presStyleCnt="0"/>
      <dgm:spPr/>
    </dgm:pt>
    <dgm:pt modelId="{D85273B7-869A-4B5E-9B77-577E4FDE3882}" type="pres">
      <dgm:prSet presAssocID="{8EE9CB70-6025-4696-908F-D70DB0DB91CD}" presName="compNode" presStyleCnt="0"/>
      <dgm:spPr/>
    </dgm:pt>
    <dgm:pt modelId="{BE516F2C-BF52-4381-BB2F-5575237EADA1}" type="pres">
      <dgm:prSet presAssocID="{8EE9CB70-6025-4696-908F-D70DB0DB91CD}" presName="iconBgRect" presStyleLbl="bgShp" presStyleIdx="2" presStyleCnt="3"/>
      <dgm:spPr/>
    </dgm:pt>
    <dgm:pt modelId="{03B0FE11-7E22-4DB4-A8F0-9AD6294CE2D8}" type="pres">
      <dgm:prSet presAssocID="{8EE9CB70-6025-4696-908F-D70DB0DB91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802D1F9-16A2-43F9-8EA0-EF6886AAE8AF}" type="pres">
      <dgm:prSet presAssocID="{8EE9CB70-6025-4696-908F-D70DB0DB91CD}" presName="spaceRect" presStyleCnt="0"/>
      <dgm:spPr/>
    </dgm:pt>
    <dgm:pt modelId="{9FD4F1FE-E2DB-4F31-BF26-88ADEF6E3502}" type="pres">
      <dgm:prSet presAssocID="{8EE9CB70-6025-4696-908F-D70DB0DB91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711382-2BFC-44E3-978B-A53ACE6EEB8E}" type="presOf" srcId="{8EE9CB70-6025-4696-908F-D70DB0DB91CD}" destId="{9FD4F1FE-E2DB-4F31-BF26-88ADEF6E3502}" srcOrd="0" destOrd="0" presId="urn:microsoft.com/office/officeart/2018/5/layout/IconCircleLabelList"/>
    <dgm:cxn modelId="{A49D1485-D881-4061-A821-9B94289D0F51}" srcId="{544D508C-2022-4099-BD15-4E4BE1D1EB68}" destId="{E4D79300-3BCD-4F46-8E75-60D37AE143CF}" srcOrd="1" destOrd="0" parTransId="{65B06360-B4F8-41E5-AFC6-C6006059FBF2}" sibTransId="{17252022-2587-47A4-B44F-E7FC311BBD6E}"/>
    <dgm:cxn modelId="{719BB49F-F6D0-4223-AE3C-7FE0D4AA3E0B}" srcId="{544D508C-2022-4099-BD15-4E4BE1D1EB68}" destId="{A132038B-04FB-4E95-B8FA-B92FA0C0B202}" srcOrd="0" destOrd="0" parTransId="{72F6699C-4104-4CE3-A33C-370F66EF7409}" sibTransId="{54EC9E65-4EAB-4148-93F2-511656333188}"/>
    <dgm:cxn modelId="{6C4F3FC6-6D76-47C1-BEDB-1A799DAAF7AD}" srcId="{544D508C-2022-4099-BD15-4E4BE1D1EB68}" destId="{8EE9CB70-6025-4696-908F-D70DB0DB91CD}" srcOrd="2" destOrd="0" parTransId="{FCFD7474-C3E0-46E3-A2E6-02B245982FC0}" sibTransId="{2D706F50-1DD3-4C10-8FDD-BB47C2D0C62E}"/>
    <dgm:cxn modelId="{723F09CE-84EE-4105-8EC9-9175FADB8FF3}" type="presOf" srcId="{E4D79300-3BCD-4F46-8E75-60D37AE143CF}" destId="{E1675B71-44DF-4CAD-A627-6A587910B794}" srcOrd="0" destOrd="0" presId="urn:microsoft.com/office/officeart/2018/5/layout/IconCircleLabelList"/>
    <dgm:cxn modelId="{9AC23CD2-BD5C-4F28-8DE4-69A12F25E2BF}" type="presOf" srcId="{A132038B-04FB-4E95-B8FA-B92FA0C0B202}" destId="{945DE81A-0262-4515-A2E5-BB77AE7FDD57}" srcOrd="0" destOrd="0" presId="urn:microsoft.com/office/officeart/2018/5/layout/IconCircleLabelList"/>
    <dgm:cxn modelId="{539656F9-7D69-44DE-9305-F2C51FFAE533}" type="presOf" srcId="{544D508C-2022-4099-BD15-4E4BE1D1EB68}" destId="{565C21ED-4F01-4B92-8753-165E3783D88F}" srcOrd="0" destOrd="0" presId="urn:microsoft.com/office/officeart/2018/5/layout/IconCircleLabelList"/>
    <dgm:cxn modelId="{A15ADD36-F89E-4B8F-BBAE-D70C321F0CA4}" type="presParOf" srcId="{565C21ED-4F01-4B92-8753-165E3783D88F}" destId="{89ACA623-F768-4F7A-830C-88FA1FA83D33}" srcOrd="0" destOrd="0" presId="urn:microsoft.com/office/officeart/2018/5/layout/IconCircleLabelList"/>
    <dgm:cxn modelId="{25006D2F-FB99-46C8-98FC-C6BA075BFB46}" type="presParOf" srcId="{89ACA623-F768-4F7A-830C-88FA1FA83D33}" destId="{FC71DAA6-EA7C-4898-8948-C4B6C3C2B3BB}" srcOrd="0" destOrd="0" presId="urn:microsoft.com/office/officeart/2018/5/layout/IconCircleLabelList"/>
    <dgm:cxn modelId="{1021F5B5-4B1B-410E-989E-09003B75BE26}" type="presParOf" srcId="{89ACA623-F768-4F7A-830C-88FA1FA83D33}" destId="{2F4CBDA7-DA3C-4CF8-8BED-DCC7E926DED0}" srcOrd="1" destOrd="0" presId="urn:microsoft.com/office/officeart/2018/5/layout/IconCircleLabelList"/>
    <dgm:cxn modelId="{E7B5C04B-8F59-44C7-A41C-DAA0315BA94D}" type="presParOf" srcId="{89ACA623-F768-4F7A-830C-88FA1FA83D33}" destId="{76A317C1-8B09-4919-A210-69567797B6FD}" srcOrd="2" destOrd="0" presId="urn:microsoft.com/office/officeart/2018/5/layout/IconCircleLabelList"/>
    <dgm:cxn modelId="{2490622D-B272-4EF6-B1F4-21D4E252E242}" type="presParOf" srcId="{89ACA623-F768-4F7A-830C-88FA1FA83D33}" destId="{945DE81A-0262-4515-A2E5-BB77AE7FDD57}" srcOrd="3" destOrd="0" presId="urn:microsoft.com/office/officeart/2018/5/layout/IconCircleLabelList"/>
    <dgm:cxn modelId="{9192A112-5226-463D-9C8D-3823542A5D1B}" type="presParOf" srcId="{565C21ED-4F01-4B92-8753-165E3783D88F}" destId="{56607B7D-0F57-4E0B-9DDC-B53B2273B278}" srcOrd="1" destOrd="0" presId="urn:microsoft.com/office/officeart/2018/5/layout/IconCircleLabelList"/>
    <dgm:cxn modelId="{07A0FF09-AB2B-4F34-8287-3EF8FE81BB8A}" type="presParOf" srcId="{565C21ED-4F01-4B92-8753-165E3783D88F}" destId="{8D9C7D08-6285-4589-8BF6-FF67F9485A29}" srcOrd="2" destOrd="0" presId="urn:microsoft.com/office/officeart/2018/5/layout/IconCircleLabelList"/>
    <dgm:cxn modelId="{2F3CEC14-AA0B-4F1B-B37D-FFE0E41A1CBF}" type="presParOf" srcId="{8D9C7D08-6285-4589-8BF6-FF67F9485A29}" destId="{8DAA5279-E278-48B3-8FF6-9BF87E1F8D5A}" srcOrd="0" destOrd="0" presId="urn:microsoft.com/office/officeart/2018/5/layout/IconCircleLabelList"/>
    <dgm:cxn modelId="{00056F4B-EFBC-47D5-8B70-097570E540EE}" type="presParOf" srcId="{8D9C7D08-6285-4589-8BF6-FF67F9485A29}" destId="{7C987C7D-E99E-40D5-993E-C1C7E12A7F04}" srcOrd="1" destOrd="0" presId="urn:microsoft.com/office/officeart/2018/5/layout/IconCircleLabelList"/>
    <dgm:cxn modelId="{3154B534-9986-4479-849E-4DF9EAAB52F7}" type="presParOf" srcId="{8D9C7D08-6285-4589-8BF6-FF67F9485A29}" destId="{3F427293-7056-4E55-BC7E-BC76BDBF425E}" srcOrd="2" destOrd="0" presId="urn:microsoft.com/office/officeart/2018/5/layout/IconCircleLabelList"/>
    <dgm:cxn modelId="{735053FA-1B12-41D6-8B23-CA8CB86B24AC}" type="presParOf" srcId="{8D9C7D08-6285-4589-8BF6-FF67F9485A29}" destId="{E1675B71-44DF-4CAD-A627-6A587910B794}" srcOrd="3" destOrd="0" presId="urn:microsoft.com/office/officeart/2018/5/layout/IconCircleLabelList"/>
    <dgm:cxn modelId="{B5F35357-64D7-4170-AC06-FF81B889310C}" type="presParOf" srcId="{565C21ED-4F01-4B92-8753-165E3783D88F}" destId="{72F1C249-C7F2-4445-A211-369DC41772CD}" srcOrd="3" destOrd="0" presId="urn:microsoft.com/office/officeart/2018/5/layout/IconCircleLabelList"/>
    <dgm:cxn modelId="{A67DABF4-797D-4DE4-B13D-F58681BE56B5}" type="presParOf" srcId="{565C21ED-4F01-4B92-8753-165E3783D88F}" destId="{D85273B7-869A-4B5E-9B77-577E4FDE3882}" srcOrd="4" destOrd="0" presId="urn:microsoft.com/office/officeart/2018/5/layout/IconCircleLabelList"/>
    <dgm:cxn modelId="{8A03B1F3-CB21-4C48-AF6B-42D17FFF333C}" type="presParOf" srcId="{D85273B7-869A-4B5E-9B77-577E4FDE3882}" destId="{BE516F2C-BF52-4381-BB2F-5575237EADA1}" srcOrd="0" destOrd="0" presId="urn:microsoft.com/office/officeart/2018/5/layout/IconCircleLabelList"/>
    <dgm:cxn modelId="{84535778-C58D-44F4-9013-AD004AAA2E78}" type="presParOf" srcId="{D85273B7-869A-4B5E-9B77-577E4FDE3882}" destId="{03B0FE11-7E22-4DB4-A8F0-9AD6294CE2D8}" srcOrd="1" destOrd="0" presId="urn:microsoft.com/office/officeart/2018/5/layout/IconCircleLabelList"/>
    <dgm:cxn modelId="{1A2F74AA-F34D-4957-8314-4F0336EDAECA}" type="presParOf" srcId="{D85273B7-869A-4B5E-9B77-577E4FDE3882}" destId="{0802D1F9-16A2-43F9-8EA0-EF6886AAE8AF}" srcOrd="2" destOrd="0" presId="urn:microsoft.com/office/officeart/2018/5/layout/IconCircleLabelList"/>
    <dgm:cxn modelId="{158E40EA-8592-4D6C-909B-FA9E1F8A618D}" type="presParOf" srcId="{D85273B7-869A-4B5E-9B77-577E4FDE3882}" destId="{9FD4F1FE-E2DB-4F31-BF26-88ADEF6E35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8C816-97E1-476A-9B44-80C0E6E6116A}">
      <dsp:nvSpPr>
        <dsp:cNvPr id="0" name=""/>
        <dsp:cNvSpPr/>
      </dsp:nvSpPr>
      <dsp:spPr>
        <a:xfrm>
          <a:off x="683632" y="198043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21298-AE7B-4673-AE8C-E5D447CB9AFB}">
      <dsp:nvSpPr>
        <dsp:cNvPr id="0" name=""/>
        <dsp:cNvSpPr/>
      </dsp:nvSpPr>
      <dsp:spPr>
        <a:xfrm>
          <a:off x="1093132" y="607543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96DB-4045-44B1-AC5B-0E7364A39599}">
      <dsp:nvSpPr>
        <dsp:cNvPr id="0" name=""/>
        <dsp:cNvSpPr/>
      </dsp:nvSpPr>
      <dsp:spPr>
        <a:xfrm>
          <a:off x="69382" y="27180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/>
            <a:t>Month &amp; Date </a:t>
          </a:r>
        </a:p>
      </dsp:txBody>
      <dsp:txXfrm>
        <a:off x="69382" y="2718044"/>
        <a:ext cx="3150000" cy="720000"/>
      </dsp:txXfrm>
    </dsp:sp>
    <dsp:sp modelId="{402366FD-B0E3-4DE5-9FC6-DA4C7DA597AA}">
      <dsp:nvSpPr>
        <dsp:cNvPr id="0" name=""/>
        <dsp:cNvSpPr/>
      </dsp:nvSpPr>
      <dsp:spPr>
        <a:xfrm>
          <a:off x="4384882" y="198043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76612-AE75-4731-A9F2-549C61075558}">
      <dsp:nvSpPr>
        <dsp:cNvPr id="0" name=""/>
        <dsp:cNvSpPr/>
      </dsp:nvSpPr>
      <dsp:spPr>
        <a:xfrm>
          <a:off x="4794382" y="607543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9AC83-C3FC-4594-BC44-48FAE3D69676}">
      <dsp:nvSpPr>
        <dsp:cNvPr id="0" name=""/>
        <dsp:cNvSpPr/>
      </dsp:nvSpPr>
      <dsp:spPr>
        <a:xfrm>
          <a:off x="3770632" y="27180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/>
            <a:t>Airport </a:t>
          </a:r>
        </a:p>
      </dsp:txBody>
      <dsp:txXfrm>
        <a:off x="3770632" y="2718044"/>
        <a:ext cx="3150000" cy="720000"/>
      </dsp:txXfrm>
    </dsp:sp>
    <dsp:sp modelId="{4E9371F4-DF51-4D64-AE8B-D76A074BC164}">
      <dsp:nvSpPr>
        <dsp:cNvPr id="0" name=""/>
        <dsp:cNvSpPr/>
      </dsp:nvSpPr>
      <dsp:spPr>
        <a:xfrm>
          <a:off x="8086132" y="198043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B56DD-BD3F-489A-8D8A-C9EA5D690841}">
      <dsp:nvSpPr>
        <dsp:cNvPr id="0" name=""/>
        <dsp:cNvSpPr/>
      </dsp:nvSpPr>
      <dsp:spPr>
        <a:xfrm>
          <a:off x="8495632" y="607543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82C12-0A6E-43CB-A391-4367A7CB36B6}">
      <dsp:nvSpPr>
        <dsp:cNvPr id="0" name=""/>
        <dsp:cNvSpPr/>
      </dsp:nvSpPr>
      <dsp:spPr>
        <a:xfrm>
          <a:off x="7471882" y="271804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>
              <a:latin typeface="Univers Condensed"/>
              <a:ea typeface="Calibri"/>
              <a:cs typeface="Calibri"/>
            </a:rPr>
            <a:t>Airline</a:t>
          </a:r>
          <a:endParaRPr lang="en-US" sz="2900" kern="1200">
            <a:latin typeface="Univers Condensed"/>
          </a:endParaRPr>
        </a:p>
      </dsp:txBody>
      <dsp:txXfrm>
        <a:off x="7471882" y="2718044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1DAA6-EA7C-4898-8948-C4B6C3C2B3BB}">
      <dsp:nvSpPr>
        <dsp:cNvPr id="0" name=""/>
        <dsp:cNvSpPr/>
      </dsp:nvSpPr>
      <dsp:spPr>
        <a:xfrm>
          <a:off x="683905" y="198481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CBDA7-DA3C-4CF8-8BED-DCC7E926DED0}">
      <dsp:nvSpPr>
        <dsp:cNvPr id="0" name=""/>
        <dsp:cNvSpPr/>
      </dsp:nvSpPr>
      <dsp:spPr>
        <a:xfrm>
          <a:off x="1093405" y="607981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DE81A-0262-4515-A2E5-BB77AE7FDD57}">
      <dsp:nvSpPr>
        <dsp:cNvPr id="0" name=""/>
        <dsp:cNvSpPr/>
      </dsp:nvSpPr>
      <dsp:spPr>
        <a:xfrm>
          <a:off x="69655" y="271848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Weather</a:t>
          </a:r>
          <a:r>
            <a:rPr lang="en-US" sz="1300" kern="1200"/>
            <a:t>: Airports in regions with severe weather conditions may have higher delays due to weather.</a:t>
          </a:r>
        </a:p>
      </dsp:txBody>
      <dsp:txXfrm>
        <a:off x="69655" y="2718481"/>
        <a:ext cx="3150000" cy="720000"/>
      </dsp:txXfrm>
    </dsp:sp>
    <dsp:sp modelId="{8DAA5279-E278-48B3-8FF6-9BF87E1F8D5A}">
      <dsp:nvSpPr>
        <dsp:cNvPr id="0" name=""/>
        <dsp:cNvSpPr/>
      </dsp:nvSpPr>
      <dsp:spPr>
        <a:xfrm>
          <a:off x="4385155" y="198481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87C7D-E99E-40D5-993E-C1C7E12A7F04}">
      <dsp:nvSpPr>
        <dsp:cNvPr id="0" name=""/>
        <dsp:cNvSpPr/>
      </dsp:nvSpPr>
      <dsp:spPr>
        <a:xfrm>
          <a:off x="4794655" y="607981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75B71-44DF-4CAD-A627-6A587910B794}">
      <dsp:nvSpPr>
        <dsp:cNvPr id="0" name=""/>
        <dsp:cNvSpPr/>
      </dsp:nvSpPr>
      <dsp:spPr>
        <a:xfrm>
          <a:off x="3770905" y="271848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NAS</a:t>
          </a:r>
          <a:r>
            <a:rPr lang="en-US" sz="1300" b="1" kern="1200">
              <a:latin typeface="Univers Condensed"/>
            </a:rPr>
            <a:t> </a:t>
          </a:r>
          <a:r>
            <a:rPr lang="en-US" sz="1300" b="1" kern="1200"/>
            <a:t>(National Airspace System)</a:t>
          </a:r>
          <a:r>
            <a:rPr lang="en-US" sz="1300" kern="1200"/>
            <a:t>: Airports with high traffic or airspace congestion may see higher NAS delays.</a:t>
          </a:r>
        </a:p>
      </dsp:txBody>
      <dsp:txXfrm>
        <a:off x="3770905" y="2718481"/>
        <a:ext cx="3150000" cy="720000"/>
      </dsp:txXfrm>
    </dsp:sp>
    <dsp:sp modelId="{BE516F2C-BF52-4381-BB2F-5575237EADA1}">
      <dsp:nvSpPr>
        <dsp:cNvPr id="0" name=""/>
        <dsp:cNvSpPr/>
      </dsp:nvSpPr>
      <dsp:spPr>
        <a:xfrm>
          <a:off x="8086406" y="198481"/>
          <a:ext cx="1921500" cy="19215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0FE11-7E22-4DB4-A8F0-9AD6294CE2D8}">
      <dsp:nvSpPr>
        <dsp:cNvPr id="0" name=""/>
        <dsp:cNvSpPr/>
      </dsp:nvSpPr>
      <dsp:spPr>
        <a:xfrm>
          <a:off x="8495906" y="607981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4F1FE-E2DB-4F31-BF26-88ADEF6E3502}">
      <dsp:nvSpPr>
        <dsp:cNvPr id="0" name=""/>
        <dsp:cNvSpPr/>
      </dsp:nvSpPr>
      <dsp:spPr>
        <a:xfrm>
          <a:off x="7472156" y="2718481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Security</a:t>
          </a:r>
          <a:r>
            <a:rPr lang="en-US" sz="1300" kern="1200"/>
            <a:t>: Airports with stringent or busy security procedures may show higher delays due to security.</a:t>
          </a:r>
        </a:p>
      </dsp:txBody>
      <dsp:txXfrm>
        <a:off x="7472156" y="2718481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6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8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66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53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5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97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64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1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paper airplane flying away from grouped white airplanes">
            <a:extLst>
              <a:ext uri="{FF2B5EF4-FFF2-40B4-BE49-F238E27FC236}">
                <a16:creationId xmlns:a16="http://schemas.microsoft.com/office/drawing/2014/main" id="{86E20619-FBBF-9351-D563-D9BB87FA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08" r="39" b="-107"/>
          <a:stretch/>
        </p:blipFill>
        <p:spPr>
          <a:xfrm>
            <a:off x="2259" y="-12940"/>
            <a:ext cx="12192978" cy="6876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8FF61-F322-5674-36C1-6EDC19535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9257" y="1429657"/>
            <a:ext cx="6574168" cy="2696866"/>
          </a:xfrm>
        </p:spPr>
        <p:txBody>
          <a:bodyPr>
            <a:normAutofit/>
          </a:bodyPr>
          <a:lstStyle/>
          <a:p>
            <a:r>
              <a:rPr lang="en-US" sz="5400" b="1">
                <a:latin typeface="Univers Condensed"/>
              </a:rPr>
              <a:t>Optimizing Your Travel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9B93A-D355-29A0-7C5D-214E9F945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8262" y="3139312"/>
            <a:ext cx="6991776" cy="1302774"/>
          </a:xfrm>
        </p:spPr>
        <p:txBody>
          <a:bodyPr/>
          <a:lstStyle/>
          <a:p>
            <a:r>
              <a:rPr lang="en-US"/>
              <a:t>Team Gordon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E2DA-57EE-4E45-9477-FF2E595E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2664-86B8-4A88-9F04-0228FBF7E233}" type="datetime1">
              <a:rPr lang="en-US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B694A-2228-2D01-7CCC-DCB63DD0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04CFA-20C6-5640-934E-E2FF1710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429FC7-31A2-3518-0114-085D3FECBDB5}"/>
              </a:ext>
            </a:extLst>
          </p:cNvPr>
          <p:cNvSpPr txBox="1">
            <a:spLocks/>
          </p:cNvSpPr>
          <p:nvPr/>
        </p:nvSpPr>
        <p:spPr>
          <a:xfrm>
            <a:off x="4739521" y="3069771"/>
            <a:ext cx="4201084" cy="715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>
                <a:latin typeface="-webkit-standard"/>
              </a:rPr>
              <a:t>Flight Delay &amp; Cancellation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93203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E658-37F9-CD2C-E21A-7615A1F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Delay rate by Day of the Week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6DAEB-77FA-65BB-6FB9-1B15C64AC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endParaRPr lang="en-US">
              <a:latin typeface="Univers Condensed"/>
            </a:endParaRPr>
          </a:p>
          <a:p>
            <a:endParaRPr lang="en-US">
              <a:latin typeface="Univers Condensed"/>
            </a:endParaRPr>
          </a:p>
          <a:p>
            <a:endParaRPr lang="en-US">
              <a:latin typeface="Univers Condensed"/>
            </a:endParaRPr>
          </a:p>
          <a:p>
            <a:endParaRPr lang="en-US" sz="8000"/>
          </a:p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3BA813-5DFE-AA0A-9ABB-E66E9DF871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Delay rate(from low to high)</a:t>
            </a: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/>
              <a:t>Tuesday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1600"/>
              <a:t>Wednesday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1600"/>
              <a:t>Saturday</a:t>
            </a: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/>
              <a:t>Sunday</a:t>
            </a: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/>
              <a:t>Thursday</a:t>
            </a: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/>
              <a:t>Friday</a:t>
            </a: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/>
              <a:t> Monday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5020A9-1904-A91F-0031-5F9463B03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/>
              <a:t>Historical delay 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D100BA-73A8-3A2A-445B-01AFC4015D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Delay rate(from low to high)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Tuesday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Wednesday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Saturday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Sunday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Thursday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Friday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Monday</a:t>
            </a:r>
          </a:p>
          <a:p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C4502-297C-DD0F-3ACB-500B1F01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3DEA02F-8EEB-4DF9-A426-2B5226BD0E58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9930F-7715-A152-EED6-4F01D1D6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ED61-24BC-AC34-0684-786DB377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A graph with blue line&#10;&#10;Description automatically generated">
            <a:extLst>
              <a:ext uri="{FF2B5EF4-FFF2-40B4-BE49-F238E27FC236}">
                <a16:creationId xmlns:a16="http://schemas.microsoft.com/office/drawing/2014/main" id="{EA718A85-1D7E-9A06-D596-2EB970ED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29" y="3841455"/>
            <a:ext cx="3799695" cy="2089322"/>
          </a:xfrm>
          <a:prstGeom prst="rect">
            <a:avLst/>
          </a:prstGeom>
          <a:noFill/>
        </p:spPr>
      </p:pic>
      <p:pic>
        <p:nvPicPr>
          <p:cNvPr id="11" name="Content Placeholder 7" descr="A graph with blue line&#10;&#10;Description automatically generated">
            <a:extLst>
              <a:ext uri="{FF2B5EF4-FFF2-40B4-BE49-F238E27FC236}">
                <a16:creationId xmlns:a16="http://schemas.microsoft.com/office/drawing/2014/main" id="{5EB2A026-BAE5-1974-0BB7-DBC1F4C1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091" y="3756140"/>
            <a:ext cx="3929403" cy="2173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B2FB48-AE9F-2724-9C01-7617BB5898DB}"/>
              </a:ext>
            </a:extLst>
          </p:cNvPr>
          <p:cNvSpPr txBox="1"/>
          <p:nvPr/>
        </p:nvSpPr>
        <p:spPr>
          <a:xfrm>
            <a:off x="870857" y="1965421"/>
            <a:ext cx="4626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nivers Condensed"/>
              </a:rPr>
              <a:t>Predicted delay rate</a:t>
            </a:r>
          </a:p>
        </p:txBody>
      </p:sp>
    </p:spTree>
    <p:extLst>
      <p:ext uri="{BB962C8B-B14F-4D97-AF65-F5344CB8AC3E}">
        <p14:creationId xmlns:p14="http://schemas.microsoft.com/office/powerpoint/2010/main" val="235155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5349-218D-6F35-B7CA-F219E5D5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Time Series Analysis to predict Monthly Delay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215DC4-7320-9C96-1143-2C5576628F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6215" y="2767862"/>
            <a:ext cx="3153196" cy="273925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16714F-EB28-1960-7C35-EDF68A7455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7807" y="2312659"/>
            <a:ext cx="6044159" cy="337110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23EDE-FC60-579A-CDB8-7A61149D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19DC-AABA-4EC2-AE7E-803F22DEE582}" type="datetime1">
              <a:rPr lang="en-US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8080E-FDC2-2BD1-0A28-EBA9555F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6107-2C0B-7FCA-0725-321EF806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C0F3C-F748-EDEA-1943-DE16C3EC47C6}"/>
              </a:ext>
            </a:extLst>
          </p:cNvPr>
          <p:cNvSpPr txBox="1"/>
          <p:nvPr/>
        </p:nvSpPr>
        <p:spPr>
          <a:xfrm>
            <a:off x="823388" y="2223541"/>
            <a:ext cx="4082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ARIMA Model</a:t>
            </a:r>
          </a:p>
        </p:txBody>
      </p:sp>
    </p:spTree>
    <p:extLst>
      <p:ext uri="{BB962C8B-B14F-4D97-AF65-F5344CB8AC3E}">
        <p14:creationId xmlns:p14="http://schemas.microsoft.com/office/powerpoint/2010/main" val="2713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31A9-F8F1-29FD-F325-2FDF321E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Time Series Model Evaluation</a:t>
            </a:r>
          </a:p>
        </p:txBody>
      </p:sp>
      <p:pic>
        <p:nvPicPr>
          <p:cNvPr id="8" name="Content Placeholder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653DA5A-CE2B-B05B-7377-4B9895CAA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715963" y="2440487"/>
            <a:ext cx="5303837" cy="32216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391D5-2671-9F97-08F6-9722BCF05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7564" y="2446184"/>
            <a:ext cx="5254336" cy="35269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Grandview Display"/>
              </a:rPr>
              <a:t>Mean Absolute Error (MAE): 0.0308</a:t>
            </a:r>
            <a:endParaRPr lang="en-US" sz="2400"/>
          </a:p>
          <a:p>
            <a:r>
              <a:rPr lang="en-US" sz="2400">
                <a:latin typeface="Grandview Display"/>
              </a:rPr>
              <a:t>Root Mean </a:t>
            </a:r>
            <a:r>
              <a:rPr lang="en-US" sz="2400"/>
              <a:t>Squared</a:t>
            </a:r>
            <a:r>
              <a:rPr lang="en-US" sz="2400">
                <a:latin typeface="Grandview Display"/>
              </a:rPr>
              <a:t> Error (RMSE): 0.0424</a:t>
            </a:r>
          </a:p>
          <a:p>
            <a:r>
              <a:rPr lang="en-US" sz="2400">
                <a:latin typeface="Grandview Display"/>
              </a:rPr>
              <a:t>Mean Absolute Percentage Error (MAPE): 25.25%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9CE6E-4220-F540-E4C0-1C29C819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3111-41BC-41F3-87E3-2474805523BF}" type="datetime1">
              <a:rPr lang="en-US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D22B0-F04B-225F-7BDC-19F9E5D5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B71F2-6005-80F2-7932-22E12A73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7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759C-F243-A8C7-D251-C0F00447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44" y="922096"/>
            <a:ext cx="10691265" cy="1127930"/>
          </a:xfrm>
        </p:spPr>
        <p:txBody>
          <a:bodyPr/>
          <a:lstStyle/>
          <a:p>
            <a:r>
              <a:rPr lang="en-US" b="1"/>
              <a:t>Time Series Model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EBE1-BC5A-80B4-D2EA-3B721C01F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7839" y="2051049"/>
            <a:ext cx="10835830" cy="36289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/>
              <a:t>Adjust parameters(p, d, q) from grid search</a:t>
            </a:r>
          </a:p>
          <a:p>
            <a:r>
              <a:rPr lang="en-US" sz="1600">
                <a:latin typeface="Grandview Display"/>
              </a:rPr>
              <a:t>Improved Model - Mean Absolute Error (MAE): 0.0279
Improved Model - Root Mean Squared Error (RMSE): 0.0344
Improved Model - Mean Absolute Percentage Error (MAPE): 24.27%</a:t>
            </a:r>
          </a:p>
          <a:p>
            <a:r>
              <a:rPr lang="en-US" sz="1600">
                <a:latin typeface="Grandview Display"/>
              </a:rPr>
              <a:t>Improved Time Series Model could be used for predicting delays in future season</a:t>
            </a:r>
          </a:p>
          <a:p>
            <a:endParaRPr lang="en-US" sz="1600">
              <a:latin typeface="Grandview Display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FBD9A2-8E2F-172F-25BF-A1CED5013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0865" y="3884839"/>
            <a:ext cx="3543930" cy="220708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138AD-86AB-1640-BC17-F723118D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15E7F-66FD-43DB-BAA8-0DAD3CB3A34D}" type="datetime1">
              <a:rPr lang="en-US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CF55-7239-BA2E-2F45-0495B6DE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DC79E-CDC4-876F-0F78-DA4F8DFE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0553D-E99B-D640-338B-7CFD56B5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57" y="3902190"/>
            <a:ext cx="3537429" cy="21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/>
              <a:t>Airports with highest Delay Rates based on historical data</a:t>
            </a:r>
          </a:p>
        </p:txBody>
      </p:sp>
      <p:pic>
        <p:nvPicPr>
          <p:cNvPr id="8" name="Content Placeholder 7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25EB80D6-D298-185C-0E3B-3069ADECBB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963" y="2663726"/>
            <a:ext cx="5303837" cy="2775148"/>
          </a:xfr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B9F223-A841-6DA3-D593-8F3C22453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2398" y="1510341"/>
            <a:ext cx="5519502" cy="442528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CDB</a:t>
            </a:r>
            <a:r>
              <a:rPr lang="en-CA" sz="1250">
                <a:ea typeface="+mn-lt"/>
                <a:cs typeface="+mn-lt"/>
              </a:rPr>
              <a:t> – Cold Bay Airport (Cold Bay, Alaska,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ILG</a:t>
            </a:r>
            <a:r>
              <a:rPr lang="en-CA" sz="1250">
                <a:ea typeface="+mn-lt"/>
                <a:cs typeface="+mn-lt"/>
              </a:rPr>
              <a:t> – Wilmington Airport (New Castle, Delaware,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ADK</a:t>
            </a:r>
            <a:r>
              <a:rPr lang="en-CA" sz="1250">
                <a:ea typeface="+mn-lt"/>
                <a:cs typeface="+mn-lt"/>
              </a:rPr>
              <a:t> – Adak Airport (Adak Island, Alaska,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PPG</a:t>
            </a:r>
            <a:r>
              <a:rPr lang="en-CA" sz="1250">
                <a:ea typeface="+mn-lt"/>
                <a:cs typeface="+mn-lt"/>
              </a:rPr>
              <a:t> – Pago Pago International Airport (Pago Pago, American Samoa)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HGR</a:t>
            </a:r>
            <a:r>
              <a:rPr lang="en-CA" sz="1250">
                <a:ea typeface="+mn-lt"/>
                <a:cs typeface="+mn-lt"/>
              </a:rPr>
              <a:t> – Hagerstown Regional Airport (Hagerstown, Maryland,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PSM</a:t>
            </a:r>
            <a:r>
              <a:rPr lang="en-CA" sz="1250">
                <a:ea typeface="+mn-lt"/>
                <a:cs typeface="+mn-lt"/>
              </a:rPr>
              <a:t> – Portsmouth International Airport at Pease (Portsmouth, New Hampshire,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SCK</a:t>
            </a:r>
            <a:r>
              <a:rPr lang="en-CA" sz="1250">
                <a:ea typeface="+mn-lt"/>
                <a:cs typeface="+mn-lt"/>
              </a:rPr>
              <a:t> – Stockton Metropolitan Airport (Stockton, California,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HTS</a:t>
            </a:r>
            <a:r>
              <a:rPr lang="en-CA" sz="1250">
                <a:ea typeface="+mn-lt"/>
                <a:cs typeface="+mn-lt"/>
              </a:rPr>
              <a:t> – Tri-State Airport (Huntington, West Virginia,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BQN</a:t>
            </a:r>
            <a:r>
              <a:rPr lang="en-CA" sz="1250">
                <a:ea typeface="+mn-lt"/>
                <a:cs typeface="+mn-lt"/>
              </a:rPr>
              <a:t> – Rafael Hernández International Airport (Aguadilla, Puerto Rico, USA)</a:t>
            </a:r>
            <a:endParaRPr lang="en-CA" sz="1250"/>
          </a:p>
          <a:p>
            <a:r>
              <a:rPr lang="en-CA" sz="1250" b="1">
                <a:ea typeface="+mn-lt"/>
                <a:cs typeface="+mn-lt"/>
              </a:rPr>
              <a:t>USA</a:t>
            </a:r>
            <a:r>
              <a:rPr lang="en-CA" sz="1250">
                <a:ea typeface="+mn-lt"/>
                <a:cs typeface="+mn-lt"/>
              </a:rPr>
              <a:t> – Concord-Padgett Regional Airport (Concord, North Carolina, USA)</a:t>
            </a:r>
            <a:endParaRPr lang="en-CA" sz="1250"/>
          </a:p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86C22F-3FA3-4633-8BE8-3825E9A806D9}" type="datetime1">
              <a:rPr lang="en-US" smtClean="0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3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/>
              <a:t>Airports with Lowest Delay Rates based on historical data </a:t>
            </a:r>
          </a:p>
        </p:txBody>
      </p:sp>
      <p:pic>
        <p:nvPicPr>
          <p:cNvPr id="8" name="Content Placeholder 7" descr="A graph of blue bars&#10;&#10;Description automatically generated">
            <a:extLst>
              <a:ext uri="{FF2B5EF4-FFF2-40B4-BE49-F238E27FC236}">
                <a16:creationId xmlns:a16="http://schemas.microsoft.com/office/drawing/2014/main" id="{603E5D5E-8476-8C5A-A42A-51D470CD45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963" y="2624909"/>
            <a:ext cx="5303837" cy="2852782"/>
          </a:xfr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B9F223-A841-6DA3-D593-8F3C22453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7487"/>
            <a:ext cx="5219700" cy="38444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CA" sz="1100"/>
          </a:p>
          <a:p>
            <a:r>
              <a:rPr lang="en-CA" sz="1200" b="1">
                <a:ea typeface="+mn-lt"/>
                <a:cs typeface="+mn-lt"/>
              </a:rPr>
              <a:t>TBN</a:t>
            </a:r>
            <a:r>
              <a:rPr lang="en-CA" sz="1200">
                <a:ea typeface="+mn-lt"/>
                <a:cs typeface="+mn-lt"/>
              </a:rPr>
              <a:t> – Waynesville-St. Robert Regional Airport (Fort Leonard Wood, Missouri,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VCT</a:t>
            </a:r>
            <a:r>
              <a:rPr lang="en-CA" sz="1200">
                <a:ea typeface="+mn-lt"/>
                <a:cs typeface="+mn-lt"/>
              </a:rPr>
              <a:t> – Victoria Regional Airport (Victoria, Texas,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INL</a:t>
            </a:r>
            <a:r>
              <a:rPr lang="en-CA" sz="1200">
                <a:ea typeface="+mn-lt"/>
                <a:cs typeface="+mn-lt"/>
              </a:rPr>
              <a:t> – Falls International Airport (International Falls, Minnesota,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GST</a:t>
            </a:r>
            <a:r>
              <a:rPr lang="en-CA" sz="1200">
                <a:ea typeface="+mn-lt"/>
                <a:cs typeface="+mn-lt"/>
              </a:rPr>
              <a:t> – Gustavus Airport (Gustavus, Alaska,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SPN</a:t>
            </a:r>
            <a:r>
              <a:rPr lang="en-CA" sz="1200">
                <a:ea typeface="+mn-lt"/>
                <a:cs typeface="+mn-lt"/>
              </a:rPr>
              <a:t> – Saipan International Airport (Saipan, Northern Mariana Islands,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ALW</a:t>
            </a:r>
            <a:r>
              <a:rPr lang="en-CA" sz="1200">
                <a:ea typeface="+mn-lt"/>
                <a:cs typeface="+mn-lt"/>
              </a:rPr>
              <a:t> – Walla Walla Regional Airport (Walla Walla, Washington,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HIB</a:t>
            </a:r>
            <a:r>
              <a:rPr lang="en-CA" sz="1200">
                <a:ea typeface="+mn-lt"/>
                <a:cs typeface="+mn-lt"/>
              </a:rPr>
              <a:t> – Range Regional Airport (Hibbing, Minnesota,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SCC</a:t>
            </a:r>
            <a:r>
              <a:rPr lang="en-CA" sz="1200">
                <a:ea typeface="+mn-lt"/>
                <a:cs typeface="+mn-lt"/>
              </a:rPr>
              <a:t> – Deadhorse Airport (Prudhoe Bay, Alaska,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BJI</a:t>
            </a:r>
            <a:r>
              <a:rPr lang="en-CA" sz="1200">
                <a:ea typeface="+mn-lt"/>
                <a:cs typeface="+mn-lt"/>
              </a:rPr>
              <a:t> – Bemidji Regional Airport (Bemidji, Minnesota, USA)</a:t>
            </a:r>
            <a:endParaRPr lang="en-CA" sz="1200"/>
          </a:p>
          <a:p>
            <a:r>
              <a:rPr lang="en-CA" sz="1200" b="1">
                <a:ea typeface="+mn-lt"/>
                <a:cs typeface="+mn-lt"/>
              </a:rPr>
              <a:t>LYH</a:t>
            </a:r>
            <a:r>
              <a:rPr lang="en-CA" sz="1200">
                <a:ea typeface="+mn-lt"/>
                <a:cs typeface="+mn-lt"/>
              </a:rPr>
              <a:t> – Lynchburg Regional Airport (Lynchburg, Virginia, USA)</a:t>
            </a:r>
            <a:endParaRPr lang="en-CA" sz="1200"/>
          </a:p>
          <a:p>
            <a:pPr>
              <a:lnSpc>
                <a:spcPct val="110000"/>
              </a:lnSpc>
            </a:pP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86C22F-3FA3-4633-8BE8-3825E9A806D9}" type="datetime1">
              <a:rPr lang="en-US" smtClean="0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0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D303-62D9-B2B0-DC68-CEB8F109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Airport Performance based on NAS, Security and Weather 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A4BA3150-94C5-20B5-8F9A-6A530C294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898272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8E62C-953C-F688-E536-DE980846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2528DC-7847-40D7-B61A-532AD4118AF9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1BC8-09F8-0083-1FF0-1F7D4C2E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CF24E-B6C7-3E4A-180B-D4FBF705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A9E8-9823-C2DC-6D4C-3F9D9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b="1"/>
              <a:t>Airport Performance based on NAS, Security and Weather </a:t>
            </a:r>
            <a:endParaRPr lang="en-US" b="1"/>
          </a:p>
        </p:txBody>
      </p:sp>
      <p:pic>
        <p:nvPicPr>
          <p:cNvPr id="7" name="Content Placeholder 6" descr="A graph of airport delay rates&#10;&#10;Description automatically generated">
            <a:extLst>
              <a:ext uri="{FF2B5EF4-FFF2-40B4-BE49-F238E27FC236}">
                <a16:creationId xmlns:a16="http://schemas.microsoft.com/office/drawing/2014/main" id="{18F53449-A565-1320-8F24-82A881BA2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2572386"/>
            <a:ext cx="5010912" cy="3033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B2A0-6F98-DC93-8D8C-9F5B408A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FD46-EA08-4BC8-B475-427A81AE8332}" type="datetime1">
              <a:rPr lang="en-US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B34DC-B82B-AE20-D127-46092F97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A50E9-6BBE-B0F7-0785-BCBB60D6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17</a:t>
            </a:fld>
            <a:endParaRPr lang="en-US"/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8EEE231-0591-6FE8-65E2-17D6640E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12" y="2564702"/>
            <a:ext cx="5212080" cy="30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93" y="1061411"/>
            <a:ext cx="6731039" cy="990613"/>
          </a:xfrm>
        </p:spPr>
        <p:txBody>
          <a:bodyPr>
            <a:normAutofit fontScale="90000"/>
          </a:bodyPr>
          <a:lstStyle/>
          <a:p>
            <a:r>
              <a:rPr lang="en-US" b="1"/>
              <a:t>Airlines' Arrival Delays (in Minutes) based on historical data </a:t>
            </a:r>
            <a:endParaRPr lang="en-CA" b="1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2536CB9-1DAA-2429-66DA-3777240AE10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r="1476"/>
          <a:stretch/>
        </p:blipFill>
        <p:spPr bwMode="auto">
          <a:xfrm>
            <a:off x="747969" y="2183595"/>
            <a:ext cx="4814740" cy="382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F456F-E58B-944E-8832-515D4FDF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6749" y="754923"/>
            <a:ext cx="3859397" cy="29344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050"/>
              <a:t>Endeavor Air Inc.                     -1.258539</a:t>
            </a:r>
          </a:p>
          <a:p>
            <a:r>
              <a:rPr lang="en-CA" sz="1050"/>
              <a:t>Republic Airline                       0.590176</a:t>
            </a:r>
          </a:p>
          <a:p>
            <a:r>
              <a:rPr lang="en-CA" sz="1050"/>
              <a:t>Delta Air Lines Inc.                   1.085079</a:t>
            </a:r>
          </a:p>
          <a:p>
            <a:r>
              <a:rPr lang="en-CA" sz="1050"/>
              <a:t>Alaska Airlines Inc.                   1.097900</a:t>
            </a:r>
          </a:p>
          <a:p>
            <a:r>
              <a:rPr lang="en-CA" sz="1050"/>
              <a:t>Horizon Air                            2.376242</a:t>
            </a:r>
          </a:p>
          <a:p>
            <a:r>
              <a:rPr lang="en-CA" sz="1050"/>
              <a:t>Southwest Airlines Co.                 3.269796</a:t>
            </a:r>
          </a:p>
          <a:p>
            <a:r>
              <a:rPr lang="en-CA" sz="1050"/>
              <a:t>Envoy Air                              3.278914</a:t>
            </a:r>
          </a:p>
          <a:p>
            <a:r>
              <a:rPr lang="en-CA" sz="1050"/>
              <a:t>Hawaiian Airlines Inc.                 3.894757</a:t>
            </a:r>
          </a:p>
          <a:p>
            <a:r>
              <a:rPr lang="en-CA" sz="1050"/>
              <a:t>PSA Airlines Inc.                      3.928655</a:t>
            </a:r>
          </a:p>
          <a:p>
            <a:r>
              <a:rPr lang="en-CA" sz="1050"/>
              <a:t>SkyWest Airlines Inc.                  4.023311</a:t>
            </a:r>
          </a:p>
          <a:p>
            <a:r>
              <a:rPr lang="en-CA" sz="1050"/>
              <a:t>United Air Lines Inc.                  5.035985</a:t>
            </a:r>
          </a:p>
          <a:p>
            <a:r>
              <a:rPr lang="en-CA" sz="1050"/>
              <a:t>American Airlines Inc.                 6.661229</a:t>
            </a:r>
          </a:p>
          <a:p>
            <a:r>
              <a:rPr lang="en-CA" sz="1050"/>
              <a:t>Mesa Airlines Inc.                     7.309810</a:t>
            </a:r>
          </a:p>
          <a:p>
            <a:r>
              <a:rPr lang="en-CA" sz="1050"/>
              <a:t>Spirit Air Lines                       8.029485</a:t>
            </a:r>
          </a:p>
          <a:p>
            <a:r>
              <a:rPr lang="en-CA" sz="1050"/>
              <a:t>ExpressJet Airlines LLC d/b/a aha!    10.031976</a:t>
            </a:r>
          </a:p>
          <a:p>
            <a:r>
              <a:rPr lang="en-CA" sz="1050"/>
              <a:t>Frontier Airlines Inc.                11.100429</a:t>
            </a:r>
          </a:p>
          <a:p>
            <a:r>
              <a:rPr lang="en-CA" sz="1050"/>
              <a:t>JetBlue Airways                       12.276125</a:t>
            </a:r>
          </a:p>
          <a:p>
            <a:r>
              <a:rPr lang="en-CA" sz="1050"/>
              <a:t>Allegiant Air                         13.284601</a:t>
            </a:r>
          </a:p>
          <a:p>
            <a:endParaRPr lang="en-CA" sz="10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C22F-3FA3-4633-8BE8-3825E9A806D9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4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7" y="781665"/>
            <a:ext cx="5879929" cy="1335878"/>
          </a:xfrm>
        </p:spPr>
        <p:txBody>
          <a:bodyPr>
            <a:normAutofit/>
          </a:bodyPr>
          <a:lstStyle/>
          <a:p>
            <a:r>
              <a:rPr lang="en-US" b="1"/>
              <a:t>Airlines' Arrival Delays (in %) based on historical data</a:t>
            </a:r>
            <a:r>
              <a:rPr lang="en-US"/>
              <a:t> </a:t>
            </a:r>
            <a:endParaRPr lang="en-CA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5A170CA-4C6B-CE76-AA63-3C69BEE051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327" y="2251332"/>
            <a:ext cx="5095017" cy="388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B9F223-A841-6DA3-D593-8F3C22453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9393" y="781797"/>
            <a:ext cx="3859397" cy="29344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050"/>
              <a:t>Endeavor Air Inc.                     23.338613</a:t>
            </a:r>
          </a:p>
          <a:p>
            <a:r>
              <a:rPr lang="en-CA" sz="1050"/>
              <a:t>Delta Air Lines Inc.                  28.736470</a:t>
            </a:r>
          </a:p>
          <a:p>
            <a:r>
              <a:rPr lang="en-CA" sz="1050"/>
              <a:t>Republic Airline                      28.744743</a:t>
            </a:r>
          </a:p>
          <a:p>
            <a:r>
              <a:rPr lang="en-CA" sz="1050"/>
              <a:t>SkyWest Airlines Inc.                 29.717660</a:t>
            </a:r>
          </a:p>
          <a:p>
            <a:r>
              <a:rPr lang="en-CA" sz="1050"/>
              <a:t>PSA Airlines Inc.                     32.813119</a:t>
            </a:r>
          </a:p>
          <a:p>
            <a:r>
              <a:rPr lang="en-CA" sz="1050"/>
              <a:t>Mesa Airlines Inc.                    33.185012</a:t>
            </a:r>
          </a:p>
          <a:p>
            <a:r>
              <a:rPr lang="en-CA" sz="1050"/>
              <a:t>Envoy Air                             33.496147</a:t>
            </a:r>
          </a:p>
          <a:p>
            <a:r>
              <a:rPr lang="en-CA" sz="1050"/>
              <a:t>United Air Lines Inc.                 34.032304</a:t>
            </a:r>
          </a:p>
          <a:p>
            <a:r>
              <a:rPr lang="en-CA" sz="1050"/>
              <a:t>Horizon Air                           34.955774</a:t>
            </a:r>
          </a:p>
          <a:p>
            <a:r>
              <a:rPr lang="en-CA" sz="1050"/>
              <a:t>American Airlines Inc.                35.417733</a:t>
            </a:r>
          </a:p>
          <a:p>
            <a:r>
              <a:rPr lang="en-CA" sz="1050"/>
              <a:t>ExpressJet Airlines LLC d/b/a aha!    35.847585</a:t>
            </a:r>
          </a:p>
          <a:p>
            <a:r>
              <a:rPr lang="en-CA" sz="1050"/>
              <a:t>Southwest Airlines Co.                36.273295</a:t>
            </a:r>
          </a:p>
          <a:p>
            <a:r>
              <a:rPr lang="en-CA" sz="1050"/>
              <a:t>Alaska Airlines Inc.                  36.478320</a:t>
            </a:r>
          </a:p>
          <a:p>
            <a:r>
              <a:rPr lang="en-CA" sz="1050"/>
              <a:t>Spirit Air Lines                      37.866953</a:t>
            </a:r>
          </a:p>
          <a:p>
            <a:r>
              <a:rPr lang="en-CA" sz="1050"/>
              <a:t>Hawaiian Airlines Inc.                40.646098</a:t>
            </a:r>
          </a:p>
          <a:p>
            <a:r>
              <a:rPr lang="en-CA" sz="1050"/>
              <a:t>JetBlue Airways                       40.717425</a:t>
            </a:r>
          </a:p>
          <a:p>
            <a:r>
              <a:rPr lang="en-CA" sz="1050"/>
              <a:t>Frontier Airlines Inc.                41.345219</a:t>
            </a:r>
          </a:p>
          <a:p>
            <a:r>
              <a:rPr lang="en-CA" sz="1050"/>
              <a:t>Allegiant Air                         43.839056</a:t>
            </a:r>
          </a:p>
          <a:p>
            <a:endParaRPr lang="en-CA" sz="10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C22F-3FA3-4633-8BE8-3825E9A806D9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D05AE5-3959-5935-3C04-C1F7C150D777}"/>
              </a:ext>
            </a:extLst>
          </p:cNvPr>
          <p:cNvSpPr/>
          <p:nvPr/>
        </p:nvSpPr>
        <p:spPr>
          <a:xfrm>
            <a:off x="748561" y="459168"/>
            <a:ext cx="5109147" cy="324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BC97-3816-B9DE-125B-643AC6E97FDC}"/>
              </a:ext>
            </a:extLst>
          </p:cNvPr>
          <p:cNvSpPr/>
          <p:nvPr/>
        </p:nvSpPr>
        <p:spPr>
          <a:xfrm>
            <a:off x="737016" y="6035623"/>
            <a:ext cx="5109147" cy="324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ing of an airplane flying over clouds">
            <a:extLst>
              <a:ext uri="{FF2B5EF4-FFF2-40B4-BE49-F238E27FC236}">
                <a16:creationId xmlns:a16="http://schemas.microsoft.com/office/drawing/2014/main" id="{969C306B-2450-D4B0-F2BF-755A42AB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76"/>
          <a:stretch/>
        </p:blipFill>
        <p:spPr>
          <a:xfrm>
            <a:off x="5854959" y="0"/>
            <a:ext cx="6337051" cy="6873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E52D7-603E-8F95-D039-46243F2C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/>
              <a:t>We are </a:t>
            </a:r>
            <a:br>
              <a:rPr lang="en-US" sz="4000" b="1"/>
            </a:br>
            <a:r>
              <a:rPr lang="en-US" sz="4000" b="1">
                <a:solidFill>
                  <a:srgbClr val="DE4946"/>
                </a:solidFill>
              </a:rPr>
              <a:t>Gordon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2B5FC-0B52-B4C8-2F8F-2FE75D99F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538" y="2386178"/>
            <a:ext cx="4526323" cy="3806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Special Program for our Loyal Customers</a:t>
            </a:r>
          </a:p>
          <a:p>
            <a:r>
              <a:rPr lang="en-US" sz="2400"/>
              <a:t>Help them to choose good flights that have less possibilities of delay/cancel</a:t>
            </a:r>
          </a:p>
          <a:p>
            <a:r>
              <a:rPr lang="en-US" sz="2400"/>
              <a:t>Looking for cooperate with an airline for winter promotion 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06DAD-E6A8-92BB-E547-55937652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BC852A-08BE-4474-A6C1-50A398CE5966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7D8B-931B-DC4D-8E6A-E211B216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CAB1-829C-793D-13A5-23056F64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5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E660-7AB5-2E48-6C11-104E06BE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000271"/>
            <a:ext cx="10589337" cy="100484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Airline Performance based on Carrier &amp; Late Aircraft delay rate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E3F4D1-4EA0-EE5E-60C9-45BC017C9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251893" y="1867076"/>
            <a:ext cx="6172200" cy="3489078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14FE-EB3F-7ED3-BFDE-E38B021F9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013" y="2115629"/>
            <a:ext cx="4093599" cy="37533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 b="1">
                <a:latin typeface="Calisto MT"/>
                <a:ea typeface="+mn-lt"/>
                <a:cs typeface="Arial"/>
              </a:rPr>
              <a:t>Carrier Delays</a:t>
            </a:r>
            <a:r>
              <a:rPr lang="en-US" sz="1800">
                <a:latin typeface="Calisto MT"/>
                <a:ea typeface="+mn-lt"/>
                <a:cs typeface="Arial"/>
              </a:rPr>
              <a:t>: Airlines with operational inefficiencies or maintenance issues may have higher carrier-related delays.</a:t>
            </a:r>
            <a:endParaRPr lang="en-US" sz="1800">
              <a:latin typeface="Calisto MT"/>
            </a:endParaRPr>
          </a:p>
          <a:p>
            <a:pPr marL="285750" indent="-285750">
              <a:buChar char="•"/>
            </a:pPr>
            <a:r>
              <a:rPr lang="en-US" sz="1800" b="1">
                <a:latin typeface="Calisto MT"/>
                <a:ea typeface="+mn-lt"/>
                <a:cs typeface="Arial"/>
              </a:rPr>
              <a:t>Late Aircraft</a:t>
            </a:r>
            <a:r>
              <a:rPr lang="en-US" sz="1800">
                <a:latin typeface="Calisto MT"/>
                <a:ea typeface="+mn-lt"/>
                <a:cs typeface="Arial"/>
              </a:rPr>
              <a:t>: Airlines with tightly scheduled flight connections or operational delays may show higher late aircraft delays.</a:t>
            </a:r>
            <a:endParaRPr lang="en-US" sz="1800">
              <a:latin typeface="Calisto M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/>
              <a:t>Weighted average delay rate (0.6 for Carrier and 0.4 for Late Aircraft)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600E3-A1DE-FDA9-9641-84B01630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5D1944-C71F-4888-B956-1D3987315E03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CE532-668E-B8E3-2DEB-BBB54F88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8B52-66F3-BE4D-BAEC-20A551AB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EC39-B7F1-5823-498B-72BC0F4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Tips To Avoid Flight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B707-08E4-D23B-E9EB-4F8F622BE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911" y="1825198"/>
            <a:ext cx="4793926" cy="39474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DE4946"/>
                </a:solidFill>
              </a:rPr>
              <a:t>Airlines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Endeavor Air Inc. &amp; Republic Airlines performed well with low delayed rate and time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Allegiant Air, JetBlue Airways and Frontier Airlines are airlines we should avoid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endParaRPr lang="en-US" sz="1600"/>
          </a:p>
          <a:p>
            <a:pPr marL="0" indent="0">
              <a:buNone/>
            </a:pPr>
            <a:r>
              <a:rPr lang="en-US" sz="1600" b="1">
                <a:solidFill>
                  <a:srgbClr val="DE4946"/>
                </a:solidFill>
              </a:rPr>
              <a:t>Airport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1600"/>
              <a:t>Choose Airport based on customers' need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1600"/>
              <a:t>Avoid Airport with higher delayed rate when possible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endParaRPr lang="en-US" sz="1100"/>
          </a:p>
          <a:p>
            <a:endParaRPr lang="en-US" sz="1100"/>
          </a:p>
          <a:p>
            <a:endParaRPr lang="en-US" sz="11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85C2DF-8AB6-ADAD-2795-05A58849C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725" y="1828881"/>
            <a:ext cx="5257175" cy="3919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DE4946"/>
                </a:solidFill>
              </a:rPr>
              <a:t>Month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June, July and December are peak season with higher delayed rate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September, October, November are seasons with lower delayed rate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Predict future monthly delayed rate with Time series Model</a:t>
            </a:r>
          </a:p>
          <a:p>
            <a:pPr marL="264795" lvl="1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 b="1">
                <a:solidFill>
                  <a:srgbClr val="DE4946"/>
                </a:solidFill>
              </a:rPr>
              <a:t>Date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sz="1600"/>
              <a:t>Tuesday, Wednesday have lower delayed rate while Monday, Friday delayed rate are high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C1FC3-4D5D-D5D1-A906-45927C5D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F6D-E2E0-4EC1-9B45-B1FDDF029D2A}" type="datetime1">
              <a:rPr lang="en-US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1607-821A-A230-5810-61FA7CE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F720-32AA-44AB-F11D-AA18CA5D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21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130610-6E90-B77E-E4CA-EA04E00525FA}"/>
              </a:ext>
            </a:extLst>
          </p:cNvPr>
          <p:cNvCxnSpPr/>
          <p:nvPr/>
        </p:nvCxnSpPr>
        <p:spPr>
          <a:xfrm flipH="1">
            <a:off x="5628807" y="1828801"/>
            <a:ext cx="16238" cy="35564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1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AAE-BC9C-0733-7D5D-206A954B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>
            <a:normAutofit/>
          </a:bodyPr>
          <a:lstStyle/>
          <a:p>
            <a:r>
              <a:rPr lang="en-US" b="1"/>
              <a:t>FLIGHT Cancellations</a:t>
            </a:r>
            <a:endParaRPr lang="en-CA" b="1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F8DACC2-BFE6-E8D5-B4E6-A6F9DA3C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27830-E794-96FD-DAB1-B672A111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1AD14EB-CDA4-4AB5-9C18-03077F0CC2C2}" type="datetime1">
              <a:rPr lang="en-US" smtClean="0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72B9A-B6FA-A84C-B6E0-43373946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CE142-B228-0C8C-A641-E2AB53CD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45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8AF1-8166-C0F7-50C8-8E45FAB3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Causes of Cancellations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58C05F00-A8E6-1F79-C782-F7F78315585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963" y="2386213"/>
            <a:ext cx="5303837" cy="33301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4" name="Content Placeholder 3">
            <a:extLst>
              <a:ext uri="{FF2B5EF4-FFF2-40B4-BE49-F238E27FC236}">
                <a16:creationId xmlns:a16="http://schemas.microsoft.com/office/drawing/2014/main" id="{7EE31CC4-54DC-FEC0-07F7-A1A82C4C03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Cancelled flight rate: </a:t>
            </a:r>
            <a:r>
              <a:rPr lang="en-US" b="1"/>
              <a:t>2.64%</a:t>
            </a:r>
          </a:p>
          <a:p>
            <a:r>
              <a:rPr lang="en-US"/>
              <a:t>Diverted flight rate: 0.24%</a:t>
            </a:r>
          </a:p>
          <a:p>
            <a:endParaRPr lang="en-US"/>
          </a:p>
          <a:p>
            <a:r>
              <a:rPr lang="en-US"/>
              <a:t>Cancellation Reasons with Counts and Percentages:</a:t>
            </a:r>
          </a:p>
          <a:p>
            <a:pPr lvl="1"/>
            <a:r>
              <a:rPr lang="en-US" b="1"/>
              <a:t>Weather: </a:t>
            </a:r>
            <a:r>
              <a:rPr lang="en-US"/>
              <a:t>28772 incidents </a:t>
            </a:r>
            <a:r>
              <a:rPr lang="en-US" b="1"/>
              <a:t>(36.36%)</a:t>
            </a:r>
          </a:p>
          <a:p>
            <a:pPr lvl="1"/>
            <a:r>
              <a:rPr lang="en-US"/>
              <a:t>Security: 24417 incidents (30.85%)</a:t>
            </a:r>
          </a:p>
          <a:p>
            <a:pPr lvl="1"/>
            <a:r>
              <a:rPr lang="en-US"/>
              <a:t>Carrier: 19476 incidents (24.61%)</a:t>
            </a:r>
          </a:p>
          <a:p>
            <a:pPr lvl="1"/>
            <a:r>
              <a:rPr lang="en-US"/>
              <a:t>National Air System: 6475 incidents (8.18%)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8A3A-7B87-E66D-01B8-412C54C4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863171-1FE2-4A9F-B997-BFB6B8FCBA6A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FA44D-02E8-A432-2240-310E81AC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AD84-B775-0F69-F9A9-F240E86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7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66E1-4FC6-CD60-5162-131B0201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25" y="909604"/>
            <a:ext cx="9323415" cy="1140422"/>
          </a:xfrm>
        </p:spPr>
        <p:txBody>
          <a:bodyPr>
            <a:normAutofit fontScale="90000"/>
          </a:bodyPr>
          <a:lstStyle/>
          <a:p>
            <a:r>
              <a:rPr lang="en-US" b="1"/>
              <a:t>Cancellation Patterns - </a:t>
            </a:r>
            <a:r>
              <a:rPr lang="en-US" b="1">
                <a:solidFill>
                  <a:srgbClr val="DE4946"/>
                </a:solidFill>
              </a:rPr>
              <a:t>Time Periods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6765B-FE6A-D6BE-1052-E8EA3BC6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8766-1610-4EDD-B090-045328FBAA97}" type="datetime1">
              <a:rPr lang="en-US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EDB8-2FD2-C84F-EF7D-490915C0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0E23E-AEA9-0E4A-F523-80792A60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24</a:t>
            </a:fld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0E39FD6-5219-4B05-F92E-107397A1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23" y="2383958"/>
            <a:ext cx="3885348" cy="25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0F06492-DB54-1384-700A-92C7DC2F7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A73DEB-8381-B6F8-2D7A-34105F34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03" y="2383958"/>
            <a:ext cx="3790538" cy="24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6139E2EF-23DD-6963-73B9-5ECA63D13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670" y="12795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819D9EA-7C4A-B91B-3E6C-DF9241795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8" y="2404928"/>
            <a:ext cx="3729324" cy="249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2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3388-E7CA-EF8D-9795-D84200E3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59241"/>
            <a:ext cx="6174268" cy="1374947"/>
          </a:xfrm>
        </p:spPr>
        <p:txBody>
          <a:bodyPr>
            <a:noAutofit/>
          </a:bodyPr>
          <a:lstStyle/>
          <a:p>
            <a:r>
              <a:rPr lang="en-US" b="1"/>
              <a:t>Cancellation Patterns - </a:t>
            </a:r>
            <a:r>
              <a:rPr lang="en-US" b="1">
                <a:solidFill>
                  <a:srgbClr val="DE4946"/>
                </a:solidFill>
              </a:rPr>
              <a:t>Airlines</a:t>
            </a:r>
            <a:endParaRPr lang="en-CA" b="1">
              <a:solidFill>
                <a:srgbClr val="DE494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B65B86-D8EC-59DA-D9C0-C8702CB618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406" y="2700329"/>
            <a:ext cx="5728558" cy="33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E0619-953A-1589-7005-C1D27591C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8610" y="939174"/>
            <a:ext cx="3163999" cy="5591235"/>
          </a:xfrm>
        </p:spPr>
        <p:txBody>
          <a:bodyPr>
            <a:normAutofit fontScale="55000" lnSpcReduction="20000"/>
          </a:bodyPr>
          <a:lstStyle/>
          <a:p>
            <a:r>
              <a:rPr lang="en-CA"/>
              <a:t>Horizon Air                             374</a:t>
            </a:r>
          </a:p>
          <a:p>
            <a:r>
              <a:rPr lang="en-CA"/>
              <a:t>Hawaiian Airlines Inc.                  388</a:t>
            </a:r>
          </a:p>
          <a:p>
            <a:r>
              <a:rPr lang="en-CA"/>
              <a:t>ExpressJet Airlines LLC d/b/a aha!     1062</a:t>
            </a:r>
          </a:p>
          <a:p>
            <a:r>
              <a:rPr lang="en-CA"/>
              <a:t>Frontier Airlines Inc.                 1666</a:t>
            </a:r>
          </a:p>
          <a:p>
            <a:r>
              <a:rPr lang="en-CA"/>
              <a:t>Alaska Airlines Inc.                   1934</a:t>
            </a:r>
          </a:p>
          <a:p>
            <a:r>
              <a:rPr lang="en-CA"/>
              <a:t>Spirit Air Lines                       2312</a:t>
            </a:r>
          </a:p>
          <a:p>
            <a:r>
              <a:rPr lang="en-CA"/>
              <a:t>Mesa Airlines Inc.                     2373</a:t>
            </a:r>
          </a:p>
          <a:p>
            <a:r>
              <a:rPr lang="en-CA"/>
              <a:t>Allegiant Air                          2383</a:t>
            </a:r>
          </a:p>
          <a:p>
            <a:r>
              <a:rPr lang="en-CA"/>
              <a:t>Endeavor Air Inc.                      2394</a:t>
            </a:r>
          </a:p>
          <a:p>
            <a:r>
              <a:rPr lang="en-CA"/>
              <a:t>JetBlue Airways                        3039</a:t>
            </a:r>
          </a:p>
          <a:p>
            <a:r>
              <a:rPr lang="en-CA"/>
              <a:t>PSA Airlines Inc.                      3301</a:t>
            </a:r>
          </a:p>
          <a:p>
            <a:r>
              <a:rPr lang="en-CA"/>
              <a:t>Envoy Air                              3633</a:t>
            </a:r>
          </a:p>
          <a:p>
            <a:r>
              <a:rPr lang="en-CA"/>
              <a:t>Republic Airline                       4646</a:t>
            </a:r>
          </a:p>
          <a:p>
            <a:r>
              <a:rPr lang="en-CA"/>
              <a:t>United Air Lines Inc.                  5536</a:t>
            </a:r>
          </a:p>
          <a:p>
            <a:r>
              <a:rPr lang="en-CA"/>
              <a:t>Delta Air Lines Inc.                   5982</a:t>
            </a:r>
          </a:p>
          <a:p>
            <a:r>
              <a:rPr lang="en-CA"/>
              <a:t>SkyWest Airlines Inc.                  7745</a:t>
            </a:r>
          </a:p>
          <a:p>
            <a:r>
              <a:rPr lang="en-CA"/>
              <a:t>American Airlines Inc.                10907</a:t>
            </a:r>
          </a:p>
          <a:p>
            <a:r>
              <a:rPr lang="en-CA"/>
              <a:t>Southwest Airlines Co.                19465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3E75E-3A5F-07CC-0ED3-735196CC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EA81-B652-4BBE-BEB2-E01F76852A77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969C4-1427-C2A6-2C8A-E452B1F7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9E53-6330-3982-19B4-A3143D3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3388-E7CA-EF8D-9795-D84200E3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Cancellation Patterns - </a:t>
            </a:r>
            <a:r>
              <a:rPr lang="en-US" b="1">
                <a:solidFill>
                  <a:srgbClr val="DE4946"/>
                </a:solidFill>
              </a:rPr>
              <a:t>Airports</a:t>
            </a:r>
            <a:endParaRPr lang="en-CA" b="1">
              <a:solidFill>
                <a:srgbClr val="DE4946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AB52C8-FC9F-10E7-5586-14D2E93AE4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471" y="2129273"/>
            <a:ext cx="5303837" cy="26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BE1CDC5-F157-D22D-3C36-D3ECACC21E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28925"/>
            <a:ext cx="5219700" cy="26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3E75E-3A5F-07CC-0ED3-735196CC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EA81-B652-4BBE-BEB2-E01F76852A77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969C4-1427-C2A6-2C8A-E452B1F7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9E53-6330-3982-19B4-A3143D3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278A-D75D-D9BD-4E3C-E8B48BE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Cancellation Prediction 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71ACE-3C17-F3E6-C7C2-AB6EDDB2D1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Random Forest</a:t>
            </a:r>
          </a:p>
          <a:p>
            <a:r>
              <a:rPr lang="en-US" sz="2400"/>
              <a:t>Input: Airlines, Origin Airport, Destination Airport, Day of the week, Month, Year, Scheduled Departure/Arrival time</a:t>
            </a:r>
          </a:p>
          <a:p>
            <a:r>
              <a:rPr lang="en-US" sz="2400"/>
              <a:t>Predict if the flight will be cancelled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1331-0A2F-FBC0-AD22-10BF5231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BDB89A-9338-4658-9267-D0CEBA730104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DFCB-B431-BF49-3189-5F766A07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8DB05-B6EB-94C8-18CC-232ABE15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7" name="Graphic 6" descr="A flying paper airplane">
            <a:extLst>
              <a:ext uri="{FF2B5EF4-FFF2-40B4-BE49-F238E27FC236}">
                <a16:creationId xmlns:a16="http://schemas.microsoft.com/office/drawing/2014/main" id="{E296876E-8083-A800-650A-5FB02234C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5312" y="1330377"/>
            <a:ext cx="37725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B523-B15A-BAE6-2520-B1762827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b="1"/>
              <a:t>Cancellation Prediction Model Evaluation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1EB87E-8D45-59E2-C7D3-DDD49DCBE7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/>
              <a:t>Accuracy 0.97, AUC 0.70</a:t>
            </a:r>
          </a:p>
          <a:p>
            <a:r>
              <a:rPr lang="en-US" sz="2400"/>
              <a:t>The model has some predictive power</a:t>
            </a:r>
          </a:p>
          <a:p>
            <a:r>
              <a:rPr lang="en-US" sz="2400"/>
              <a:t>Only Post-Covid data to avoid skewness</a:t>
            </a:r>
          </a:p>
          <a:p>
            <a:r>
              <a:rPr lang="fr-FR" sz="2400"/>
              <a:t>Confusion Matrix:	[120520    234]</a:t>
            </a:r>
          </a:p>
          <a:p>
            <a:pPr marL="0" indent="0">
              <a:buNone/>
            </a:pPr>
            <a:r>
              <a:rPr lang="fr-FR" sz="2400"/>
              <a:t>			[    2553      19]</a:t>
            </a:r>
            <a:endParaRPr lang="en-US" sz="2400"/>
          </a:p>
          <a:p>
            <a:r>
              <a:rPr lang="en-US" sz="2400"/>
              <a:t>Data Limitation (Weather, Airline, NAS)</a:t>
            </a:r>
          </a:p>
          <a:p>
            <a:r>
              <a:rPr lang="en-US" sz="2400"/>
              <a:t>Check the Dashboard for live predictions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CBE28-6F98-6C0E-9675-C7C04E90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17F417-28A7-47B8-9C98-5BA2D79C6501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6CB32-BEF9-8CED-B7CE-15116280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0F4D4-7A0A-AD21-F9CB-ABE241AE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026" name="Picture 2" descr="A line graph with a blue line&#10;&#10;Description automatically generated">
            <a:extLst>
              <a:ext uri="{FF2B5EF4-FFF2-40B4-BE49-F238E27FC236}">
                <a16:creationId xmlns:a16="http://schemas.microsoft.com/office/drawing/2014/main" id="{8E314F9B-BFA3-D48F-5C7E-E885BA2C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907" y="2043805"/>
            <a:ext cx="4447773" cy="34603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1398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EC39-B7F1-5823-498B-72BC0F4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Tips to Avoid Flight Cancellations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B707-08E4-D23B-E9EB-4F8F622BE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846" y="1825198"/>
            <a:ext cx="4793926" cy="32104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DE4946"/>
                </a:solidFill>
              </a:rPr>
              <a:t>Airlines</a:t>
            </a:r>
            <a:endParaRPr lang="en-US" b="1">
              <a:solidFill>
                <a:srgbClr val="DE4946"/>
              </a:solidFill>
            </a:endParaRP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Horizon Air Inc. &amp; Hawaiian Airlines performed well with low cancellation rate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Southwest Air and American Airlines are airlines we should avoid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r>
              <a:rPr lang="en-US" sz="1800" b="1">
                <a:solidFill>
                  <a:srgbClr val="DE4946"/>
                </a:solidFill>
              </a:rPr>
              <a:t>Airport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Chicago, Dallas and New York are the most unpredictable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/>
              <a:t>Quiet cities don’t see much cancellations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endParaRPr lang="en-US" sz="1200"/>
          </a:p>
          <a:p>
            <a:endParaRPr lang="en-US" sz="1200"/>
          </a:p>
          <a:p>
            <a:endParaRPr lang="en-US" sz="12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85C2DF-8AB6-ADAD-2795-05A58849C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635"/>
            <a:ext cx="5219700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DE4946"/>
                </a:solidFill>
              </a:rPr>
              <a:t>Month</a:t>
            </a:r>
            <a:endParaRPr lang="en-US" b="1">
              <a:solidFill>
                <a:srgbClr val="DE4946"/>
              </a:solidFill>
            </a:endParaRP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March and April experience most cancellation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Then Dec to Feb season</a:t>
            </a:r>
          </a:p>
          <a:p>
            <a:pPr marL="264795" lvl="1" indent="0">
              <a:buNone/>
            </a:pPr>
            <a:endParaRPr lang="en-US"/>
          </a:p>
          <a:p>
            <a:pPr marL="0" indent="0">
              <a:buNone/>
            </a:pPr>
            <a:endParaRPr lang="en-US" sz="1800" b="1">
              <a:solidFill>
                <a:srgbClr val="DE4946"/>
              </a:solidFill>
            </a:endParaRPr>
          </a:p>
          <a:p>
            <a:pPr marL="0" indent="0">
              <a:buNone/>
            </a:pPr>
            <a:endParaRPr lang="en-US" sz="300" b="1">
              <a:solidFill>
                <a:srgbClr val="DE4946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DE4946"/>
                </a:solidFill>
              </a:rPr>
              <a:t>Date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No clear differences 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/>
              <a:t>Saturdays are slightly better and Thursdays are slightly worse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C1FC3-4D5D-D5D1-A906-45927C5D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F6D-E2E0-4EC1-9B45-B1FDDF029D2A}" type="datetime1">
              <a:rPr lang="en-US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1607-821A-A230-5810-61FA7CE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F720-32AA-44AB-F11D-AA18CA5D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29</a:t>
            </a:fld>
            <a:endParaRPr lang="en-US"/>
          </a:p>
        </p:txBody>
      </p:sp>
      <p:pic>
        <p:nvPicPr>
          <p:cNvPr id="8" name="Graphic 7" descr="Take Off outline">
            <a:extLst>
              <a:ext uri="{FF2B5EF4-FFF2-40B4-BE49-F238E27FC236}">
                <a16:creationId xmlns:a16="http://schemas.microsoft.com/office/drawing/2014/main" id="{1C830C70-5A99-119D-FE9C-F7813373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588" y="579620"/>
            <a:ext cx="1239186" cy="12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3FA6-2C2F-8559-1187-F0216E04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Our 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DAC8-C165-1115-6786-6809BF32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A15271-630E-48D7-82A6-C8B7489ABFF9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4C9C-00C9-0C04-0F6E-1155DFC6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AD917-13D0-242E-3F2F-E11235E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3FBBC052-114E-E5A4-0C83-95BE4EE3B9C3}"/>
              </a:ext>
            </a:extLst>
          </p:cNvPr>
          <p:cNvSpPr/>
          <p:nvPr/>
        </p:nvSpPr>
        <p:spPr>
          <a:xfrm>
            <a:off x="4560927" y="2305210"/>
            <a:ext cx="6966547" cy="3106200"/>
          </a:xfrm>
          <a:prstGeom prst="roundRect">
            <a:avLst/>
          </a:prstGeom>
          <a:solidFill>
            <a:srgbClr val="C1D8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r>
              <a:rPr lang="en-US" sz="1700">
                <a:solidFill>
                  <a:srgbClr val="444444"/>
                </a:solidFill>
                <a:latin typeface="Calisto MT"/>
                <a:ea typeface="Calibri"/>
                <a:cs typeface="Calibri"/>
              </a:rPr>
              <a:t>Date of the flight, Airline, City of origin airport, Scheduled/Actual departure time, Departure delay, Time spent taxiing out, Scheduled/Actual arrival time, Arrival delay, Cancelled(1 for cancelled, 0 for not cancelled), Reason for cancellation, DISTANCE, DELAY_DUE_CARRIER, DELAY_DUE_WEATHER, DELAY_DUE_NAS, DELAY_DUE_SECURITY, DELAY_DUE_LATE_AIRCRAFT</a:t>
            </a:r>
            <a:endParaRPr lang="en-US" sz="1700">
              <a:latin typeface="Calisto MT"/>
            </a:endParaRPr>
          </a:p>
          <a:p>
            <a:pPr algn="ctr"/>
            <a:endParaRPr lang="en-US" sz="11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152AA583-B627-5820-BE75-7CD1A8C1C132}"/>
              </a:ext>
            </a:extLst>
          </p:cNvPr>
          <p:cNvSpPr/>
          <p:nvPr/>
        </p:nvSpPr>
        <p:spPr>
          <a:xfrm>
            <a:off x="916443" y="2305210"/>
            <a:ext cx="3204622" cy="3103645"/>
          </a:xfrm>
          <a:prstGeom prst="roundRect">
            <a:avLst/>
          </a:prstGeom>
          <a:solidFill>
            <a:srgbClr val="C1D8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000" b="1">
              <a:solidFill>
                <a:srgbClr val="000000"/>
              </a:solidFill>
              <a:latin typeface="Grandview Display"/>
              <a:ea typeface="Calibri"/>
              <a:cs typeface="Calibri"/>
            </a:endParaRPr>
          </a:p>
        </p:txBody>
      </p:sp>
      <p:pic>
        <p:nvPicPr>
          <p:cNvPr id="34" name="Graphic 33" descr="Airplane with solid fill">
            <a:extLst>
              <a:ext uri="{FF2B5EF4-FFF2-40B4-BE49-F238E27FC236}">
                <a16:creationId xmlns:a16="http://schemas.microsoft.com/office/drawing/2014/main" id="{456B16A0-4D45-A267-78F4-3AFDA19E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111" y="2767389"/>
            <a:ext cx="1314137" cy="13141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3F47BC-3CA5-5096-DA1A-1D3598B0E76A}"/>
              </a:ext>
            </a:extLst>
          </p:cNvPr>
          <p:cNvSpPr txBox="1"/>
          <p:nvPr/>
        </p:nvSpPr>
        <p:spPr>
          <a:xfrm>
            <a:off x="4730798" y="2663024"/>
            <a:ext cx="27357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Key Columns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0F015-175D-F552-6944-77661DB015FB}"/>
              </a:ext>
            </a:extLst>
          </p:cNvPr>
          <p:cNvSpPr txBox="1"/>
          <p:nvPr/>
        </p:nvSpPr>
        <p:spPr>
          <a:xfrm>
            <a:off x="1148205" y="4174154"/>
            <a:ext cx="27357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Flight Data within U.S (2019-2023)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02268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06AC-8169-A0CF-BD64-118A8DEF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59241"/>
            <a:ext cx="10350709" cy="157891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1"/>
              <a:t>Which Airline should we choose for the Winter Promotion Program?</a:t>
            </a:r>
            <a:br>
              <a:rPr lang="en-US" sz="2700"/>
            </a:br>
            <a:br>
              <a:rPr lang="en-US" sz="2700"/>
            </a:br>
            <a:endParaRPr lang="en-US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61112-1CA0-7C84-805D-D056E11BF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81227"/>
            <a:ext cx="5160628" cy="3767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i="1"/>
              <a:t>Airlines Performance by Season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1F97-427B-64F4-E3BE-E0E9A3A4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814EEA-7833-4917-9095-9D2EB826D628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CD953-1E90-72EE-DFEC-D2D9A223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D6B27-14D4-47A8-7F55-DAA7DAFB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4E72D43-4E9A-2765-A43D-1A1E92CC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787" y="2777391"/>
            <a:ext cx="5727705" cy="3205314"/>
          </a:xfrm>
          <a:prstGeom prst="rect">
            <a:avLst/>
          </a:prstGeom>
          <a:noFill/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4AD3E3-1881-0E47-99EA-3EE2F224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6" y="2776890"/>
            <a:ext cx="5655922" cy="32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69E4-0620-DCB8-F40A-F0579112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Targeted Airlines for Winter Promotion 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EAD3DF-7D64-572A-07E7-D283CB29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87" y="1768929"/>
            <a:ext cx="5282192" cy="6572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/>
              <a:t>Endeavor Air Inc.</a:t>
            </a:r>
          </a:p>
          <a:p>
            <a:pPr marL="342900" indent="-342900">
              <a:buAutoNum type="arabicPeriod"/>
            </a:pPr>
            <a:r>
              <a:rPr lang="en-US"/>
              <a:t>Delta Air Lines Inc.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A9E9C-E7D7-4B18-3A9A-C1CBF756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AC11B82-84FB-432A-877B-1F26DF5036B9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8E6AB-B919-09E1-4286-7C6D2528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8443A-C560-DB57-417B-CD1AD833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3" name="Content Placeholder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3172E29-3DA7-104D-B52D-7446C3AACA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92009" y="2667472"/>
            <a:ext cx="4814103" cy="3020959"/>
          </a:xfrm>
          <a:prstGeom prst="rect">
            <a:avLst/>
          </a:prstGeom>
        </p:spPr>
      </p:pic>
      <p:pic>
        <p:nvPicPr>
          <p:cNvPr id="13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EA7BF5-F3F4-A383-E985-398CC1530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887" y="2667472"/>
            <a:ext cx="5544642" cy="3041178"/>
          </a:xfrm>
          <a:noFill/>
        </p:spPr>
      </p:pic>
    </p:spTree>
    <p:extLst>
      <p:ext uri="{BB962C8B-B14F-4D97-AF65-F5344CB8AC3E}">
        <p14:creationId xmlns:p14="http://schemas.microsoft.com/office/powerpoint/2010/main" val="3552322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3B6A-92CA-2F33-E186-56630BC0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improvements of model</a:t>
            </a:r>
            <a:endParaRPr lang="en-CA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D27FE-8774-F8E3-36DC-25744A0E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/>
              <a:t>Use Feature Engineering: </a:t>
            </a:r>
            <a:r>
              <a:rPr lang="en-CA"/>
              <a:t>Add new features and interactions.</a:t>
            </a:r>
          </a:p>
          <a:p>
            <a:r>
              <a:rPr lang="en-CA" b="1"/>
              <a:t>Collect More External Data: </a:t>
            </a:r>
            <a:r>
              <a:rPr lang="en-CA"/>
              <a:t>Integrate weather, traffic, and holidays.</a:t>
            </a:r>
          </a:p>
          <a:p>
            <a:endParaRPr lang="en-CA" b="1"/>
          </a:p>
          <a:p>
            <a:r>
              <a:rPr lang="en-CA" b="1"/>
              <a:t>Error Analysis: </a:t>
            </a:r>
            <a:r>
              <a:rPr lang="en-CA"/>
              <a:t>Adjust threshold to balance precision/recall.</a:t>
            </a:r>
          </a:p>
          <a:p>
            <a:r>
              <a:rPr lang="en-CA" b="1"/>
              <a:t>Regularization: </a:t>
            </a:r>
            <a:r>
              <a:rPr lang="en-CA"/>
              <a:t>Prevent overfitting with tree depth or feature limits.</a:t>
            </a:r>
          </a:p>
          <a:p>
            <a:r>
              <a:rPr lang="en-CA" b="1"/>
              <a:t>Use Advanced ML Models and Techniques: </a:t>
            </a:r>
            <a:r>
              <a:rPr lang="en-CA"/>
              <a:t>Use techniques like Hyperparameter Tuning, Class Imbalance, Model Interpretability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D2704-96EB-9AC7-3494-02238805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8A6F-BEB1-4BC7-8112-CABB59CE76A9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F11A-CAF3-E55F-724D-3A484EEF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93AA-AD9B-6D31-FDB6-28521BA3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12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3AAB-B20B-6FF2-A517-A05177D2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/>
              <a:t>Thank You For Listening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F5A2C5F-4B37-1AB4-C0B5-511A9F09A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Gordon 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EDED3-F439-98ED-FFBC-EA432EB9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6A3266-7208-4329-B724-9E5B77A0AE3D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06C88-99BA-5A32-B84C-6D49605B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5F7F5-CB44-F2F3-3692-661767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DFD0-49E6-EFBB-8128-13F4AFB2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Technical 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696E-3EB0-56E8-4091-6CC9B5340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1B85-4830-D05F-24EE-E556598B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F614-923C-4395-B6FC-C5338DEE2446}" type="datetime1">
              <a:rPr lang="en-US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3E37-B05B-E5EA-0F51-3CEE27FD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347D3-23F6-FE4C-8D47-0599B0D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0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3EA1-3ED8-0980-94F7-7B7A147B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How many flights experience Departure Delays?</a:t>
            </a:r>
            <a:endParaRPr lang="en-CA" b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44BD28-7223-9AAF-5DBB-1D9EBF802D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963" y="2316252"/>
            <a:ext cx="5303837" cy="34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6C7A1-B52A-E622-433C-6C1E01920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Percentage of flights with departure delays: 33.97%</a:t>
            </a:r>
          </a:p>
          <a:p>
            <a:r>
              <a:rPr lang="en-US"/>
              <a:t>Average Departure Delay: 10.12 minutes</a:t>
            </a:r>
          </a:p>
          <a:p>
            <a:r>
              <a:rPr lang="en-US"/>
              <a:t>Range of Departure Delays: -90.0 minutes to 2966.0 minutes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352B3-490A-C041-E7F9-8EB0A4E7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E4B3-F414-456C-BB85-28AE350B41BF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3C522-7E10-840A-98AE-B5067710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5D65-0E50-BE37-87E5-A182B5ED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7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Which Airlines experience Departure Delays the most (in Minutes)?</a:t>
            </a:r>
            <a:endParaRPr lang="en-CA" b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1DF8B7-98DE-6AEA-13BD-E884ADD75A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406" y="2128838"/>
            <a:ext cx="5082950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D092702-BAD0-C089-762A-17CD2BC5C3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9801843"/>
              </p:ext>
            </p:extLst>
          </p:nvPr>
        </p:nvGraphicFramePr>
        <p:xfrm>
          <a:off x="7008526" y="2808860"/>
          <a:ext cx="3432747" cy="3268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3071">
                  <a:extLst>
                    <a:ext uri="{9D8B030D-6E8A-4147-A177-3AD203B41FA5}">
                      <a16:colId xmlns:a16="http://schemas.microsoft.com/office/drawing/2014/main" val="2612624090"/>
                    </a:ext>
                  </a:extLst>
                </a:gridCol>
                <a:gridCol w="1459676">
                  <a:extLst>
                    <a:ext uri="{9D8B030D-6E8A-4147-A177-3AD203B41FA5}">
                      <a16:colId xmlns:a16="http://schemas.microsoft.com/office/drawing/2014/main" val="3201070946"/>
                    </a:ext>
                  </a:extLst>
                </a:gridCol>
              </a:tblGrid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Airlines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Avg. Delay (Minutes)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899740572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Alaska Airlines Inc.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4.640018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366471462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Horizon Air      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4.832775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794972798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Hawaiian Airlines Inc.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5.089537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646373485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Republic Airline 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5.804359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4232423686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Endeavor Air Inc.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5.951135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13484876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Envoy Air        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6.728256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383864580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PSA Airlines Inc.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7.972124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900914141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Delta Air Lines Inc.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8.106748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2693537683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SkyWest Airlines Inc.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9.458294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4000434471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Southwest Airlines Co.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10.816957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372562388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United Air Lines Inc.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11.217032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4189940646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Mesa Airlines Inc.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12.277383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2104766692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American Airlines Inc.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12.609895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549330110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ExpressJet Airlines LLC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12.774462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833516077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Spirit Air Lines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12.981880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440929690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Allegiant Air   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13.907797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1903048111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Frontier Airlines Inc.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16.033574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3130697728"/>
                  </a:ext>
                </a:extLst>
              </a:tr>
              <a:tr h="168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JetBlue Airways                       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18.322555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Vrinda" panose="020B0502040204020203" pitchFamily="34" charset="0"/>
                      </a:endParaRPr>
                    </a:p>
                  </a:txBody>
                  <a:tcPr marL="66884" marR="66884" marT="0" marB="0"/>
                </a:tc>
                <a:extLst>
                  <a:ext uri="{0D108BD9-81ED-4DB2-BD59-A6C34878D82A}">
                    <a16:rowId xmlns:a16="http://schemas.microsoft.com/office/drawing/2014/main" val="834114874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C22F-3FA3-4633-8BE8-3825E9A806D9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B0AF-5628-6E1D-4722-6837EF57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Which Airlines experience Departure Delays the most (in %)?</a:t>
            </a:r>
            <a:endParaRPr lang="en-CA" b="1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8A6FDD2-9D82-93D5-98DD-6CC803DFD84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118" y="2128838"/>
            <a:ext cx="5017526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B8840D-605C-FAE1-88AD-5B2F25B7D5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Endeavor Air Inc.                     19.802978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Republic Airline                      21.092843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SkyWest Airlines Inc.                 24.789902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ExpressJet Airlines LLC d/b/a aha!    25.976259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Envoy Air                             26.659760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PSA Airlines Inc.                     27.411559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Mesa Airlines Inc.                    27.822799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Horizon Air                           29.441925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Delta Air Lines Inc.                  30.440054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Alaska Airlines Inc.                  32.403464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American Airlines Inc.                35.304921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United Air Lines Inc.                 35.351670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Spirit Air Lines                      36.395064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Hawaiian Airlines Inc.                37.661519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Allegiant Air                         37.971291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Frontier Airlines Inc.                39.959584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JetBlue Airways                       41.360732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800" kern="0">
                <a:solidFill>
                  <a:srgbClr val="000000"/>
                </a:solidFill>
                <a:effectLst/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Southwest Airlines Co.                47.540230</a:t>
            </a:r>
            <a:endParaRPr lang="en-CA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34C-49E2-C13B-34EF-F659114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6C22F-3FA3-4633-8BE8-3825E9A806D9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13AB-7260-6F13-78BE-4B910125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B750-30F8-BF9A-7084-4D5DF0F3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7121-4AF0-002D-718C-B0981DAD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FLIGHT delays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43AAE7-564F-53D6-AE10-FC441D2D0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F17DB-8208-601F-BEE8-A360EC02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E-E9DE-4301-87C9-4209AE53F23A}" type="datetime1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7B6C8-3418-89C6-50BA-4419F0FA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11040-E334-7B88-814F-2111232A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5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3EA1-3ED8-0980-94F7-7B7A147B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How many flights experience Arrival Delays?</a:t>
            </a:r>
            <a:endParaRPr lang="en-CA" b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94C802-7C48-28B9-D6F2-B13589C5ACA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963" y="2342913"/>
            <a:ext cx="5303837" cy="34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307887-28B6-FAF2-1E54-BF4E990D0B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Percentage of flights with arrival delays: 33.57%</a:t>
            </a:r>
          </a:p>
          <a:p>
            <a:r>
              <a:rPr lang="en-US"/>
              <a:t>Average Arrival Delay: 4.26 minutes</a:t>
            </a:r>
          </a:p>
          <a:p>
            <a:r>
              <a:rPr lang="en-US"/>
              <a:t>Range of Arrival Delays: -96.0 minutes to 2934.0 minutes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352B3-490A-C041-E7F9-8EB0A4E7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E4B3-F414-456C-BB85-28AE350B41BF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3C522-7E10-840A-98AE-B5067710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5D65-0E50-BE37-87E5-A182B5ED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B60A-A102-9805-C996-E46CEC5D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Causes of Delayed Flights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09A6-E4D0-DB3E-D9AD-CFFD79F05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555117"/>
            <a:ext cx="5105400" cy="32104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Linear regression model</a:t>
            </a:r>
          </a:p>
          <a:p>
            <a:r>
              <a:rPr lang="en-US" sz="2400"/>
              <a:t>Top causes of delay: 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2000"/>
              <a:t>Security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2000"/>
              <a:t>Late aircraft arrival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sz="2000"/>
              <a:t>Carrier</a:t>
            </a:r>
          </a:p>
          <a:p>
            <a:r>
              <a:rPr lang="en-US" sz="2400"/>
              <a:t>Relatively high R-squared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C9AAA-BB01-C952-C479-25B3CF15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A2DCA9D-13CE-445A-B071-098C1F2C7A96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58E1-D1FD-D940-3037-B95AB327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9CD8-1F14-D4CD-9FB8-CF2BC69A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ACF41C5-D059-C9C6-0839-BA5F1808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46" y="2202981"/>
            <a:ext cx="5588398" cy="3730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12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98EC-7B5A-E54D-70E8-8474B51E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 anchor="t">
            <a:normAutofit/>
          </a:bodyPr>
          <a:lstStyle/>
          <a:p>
            <a:r>
              <a:rPr lang="en-US" b="1"/>
              <a:t>How should we choose flights for customers?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61D10-9F83-1E2F-E64F-3F4E1BF3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A808C2-DA07-40AF-B685-91684E43ED04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CC07C-FD96-A4A6-F38B-61F5EC1E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DC8CB-5BF8-54FF-91AB-81F5408A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0C12960-6E85-460F-B6E3-5B82CB31AF3D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BF58C25-CB3F-5BC3-2C2C-1443F9698B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921666"/>
              </p:ext>
            </p:extLst>
          </p:nvPr>
        </p:nvGraphicFramePr>
        <p:xfrm>
          <a:off x="700635" y="2286322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88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278A-D75D-D9BD-4E3C-E8B48BE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Delay Prediction 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71ACE-3C17-F3E6-C7C2-AB6EDDB2D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208754"/>
            <a:ext cx="5134264" cy="38512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Logistic Regression </a:t>
            </a:r>
          </a:p>
          <a:p>
            <a:r>
              <a:rPr lang="en-US" sz="2400"/>
              <a:t>Input: Airlines, Airports, day of the week, month, distance, scheduled departure/arrival time</a:t>
            </a:r>
          </a:p>
          <a:p>
            <a:r>
              <a:rPr lang="en-US" sz="2400"/>
              <a:t>Predict if flight will be delayed(Assume arrival delay &gt; 10 minutes as delayed)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1331-0A2F-FBC0-AD22-10BF5231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BDB89A-9338-4658-9267-D0CEBA730104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DFCB-B431-BF49-3189-5F766A07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8DB05-B6EB-94C8-18CC-232ABE15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Picture 6" descr="Analog board showing flight information">
            <a:extLst>
              <a:ext uri="{FF2B5EF4-FFF2-40B4-BE49-F238E27FC236}">
                <a16:creationId xmlns:a16="http://schemas.microsoft.com/office/drawing/2014/main" id="{472A3AB1-5EF7-A8C8-1187-8B34DFC9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98" r="41265"/>
          <a:stretch/>
        </p:blipFill>
        <p:spPr>
          <a:xfrm>
            <a:off x="7435688" y="2155"/>
            <a:ext cx="4758039" cy="6856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FB7A65-D237-81EE-FAB7-B928C565AB41}"/>
              </a:ext>
            </a:extLst>
          </p:cNvPr>
          <p:cNvSpPr/>
          <p:nvPr/>
        </p:nvSpPr>
        <p:spPr>
          <a:xfrm>
            <a:off x="731243" y="459168"/>
            <a:ext cx="6708192" cy="4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E819-9B21-95CA-9476-B6ACF3EB5B9C}"/>
              </a:ext>
            </a:extLst>
          </p:cNvPr>
          <p:cNvSpPr/>
          <p:nvPr/>
        </p:nvSpPr>
        <p:spPr>
          <a:xfrm>
            <a:off x="725470" y="5931713"/>
            <a:ext cx="6708192" cy="4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B523-B15A-BAE6-2520-B1762827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Delay Prediction Model Evaluation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1EB87E-8D45-59E2-C7D3-DDD49DCBE7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Accuracy 0.79, AUC 0.61</a:t>
            </a:r>
          </a:p>
          <a:p>
            <a:r>
              <a:rPr lang="en-US" sz="2400"/>
              <a:t>The model has some predictive power but not very high</a:t>
            </a:r>
          </a:p>
          <a:p>
            <a:r>
              <a:rPr lang="en-US" sz="2400"/>
              <a:t>Limited data before booking tickets(cannot predict weather/NAS)</a:t>
            </a:r>
          </a:p>
          <a:p>
            <a:r>
              <a:rPr lang="en-US" sz="2400"/>
              <a:t>Could be used to predict future flights' delay probability 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CBE28-6F98-6C0E-9675-C7C04E90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17F417-28A7-47B8-9C98-5BA2D79C6501}" type="datetime1">
              <a:rPr lang="en-US"/>
              <a:pPr>
                <a:spcAft>
                  <a:spcPts val="600"/>
                </a:spcAft>
              </a:pPr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6CB32-BEF9-8CED-B7CE-15116280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0F4D4-7A0A-AD21-F9CB-ABE241AE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2F1B5750-0BB7-A387-F1BB-A15E0E0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58" y="1825198"/>
            <a:ext cx="4963773" cy="3828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04011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1933</Words>
  <Application>Microsoft Office PowerPoint</Application>
  <PresentationFormat>Widescreen</PresentationFormat>
  <Paragraphs>410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Aptos</vt:lpstr>
      <vt:lpstr>Arial</vt:lpstr>
      <vt:lpstr>Calibri</vt:lpstr>
      <vt:lpstr>Calisto MT</vt:lpstr>
      <vt:lpstr>Courier New</vt:lpstr>
      <vt:lpstr>Courier New,monospace</vt:lpstr>
      <vt:lpstr>Grandview Display</vt:lpstr>
      <vt:lpstr>Univers Condensed</vt:lpstr>
      <vt:lpstr>var(--jp-code-font-family)</vt:lpstr>
      <vt:lpstr>-webkit-standard</vt:lpstr>
      <vt:lpstr>ChronicleVTI</vt:lpstr>
      <vt:lpstr>Optimizing Your Travel Experience</vt:lpstr>
      <vt:lpstr>We are  Gordon Travel</vt:lpstr>
      <vt:lpstr>Our dataset</vt:lpstr>
      <vt:lpstr>FLIGHT delays</vt:lpstr>
      <vt:lpstr>How many flights experience Arrival Delays?</vt:lpstr>
      <vt:lpstr>Causes of Delayed Flights</vt:lpstr>
      <vt:lpstr>How should we choose flights for customers?</vt:lpstr>
      <vt:lpstr>Delay Prediction Model </vt:lpstr>
      <vt:lpstr>Delay Prediction Model Evaluation</vt:lpstr>
      <vt:lpstr>Delay rate by Day of the Week </vt:lpstr>
      <vt:lpstr>Time Series Analysis to predict Monthly Delay Rate</vt:lpstr>
      <vt:lpstr>Time Series Model Evaluation</vt:lpstr>
      <vt:lpstr>Time Series Model Improvements</vt:lpstr>
      <vt:lpstr>Airports with highest Delay Rates based on historical data</vt:lpstr>
      <vt:lpstr>Airports with Lowest Delay Rates based on historical data </vt:lpstr>
      <vt:lpstr>Airport Performance based on NAS, Security and Weather </vt:lpstr>
      <vt:lpstr>Airport Performance based on NAS, Security and Weather </vt:lpstr>
      <vt:lpstr>Airlines' Arrival Delays (in Minutes) based on historical data </vt:lpstr>
      <vt:lpstr>Airlines' Arrival Delays (in %) based on historical data </vt:lpstr>
      <vt:lpstr>Airline Performance based on Carrier &amp; Late Aircraft delay rate</vt:lpstr>
      <vt:lpstr>Tips To Avoid Flight Delays</vt:lpstr>
      <vt:lpstr>FLIGHT Cancellations</vt:lpstr>
      <vt:lpstr>Causes of Cancellations</vt:lpstr>
      <vt:lpstr>Cancellation Patterns - Time Periods</vt:lpstr>
      <vt:lpstr>Cancellation Patterns - Airlines</vt:lpstr>
      <vt:lpstr>Cancellation Patterns - Airports</vt:lpstr>
      <vt:lpstr>Cancellation Prediction Model </vt:lpstr>
      <vt:lpstr>Cancellation Prediction Model Evaluation</vt:lpstr>
      <vt:lpstr>Tips to Avoid Flight Cancellations</vt:lpstr>
      <vt:lpstr>Which Airline should we choose for the Winter Promotion Program?  </vt:lpstr>
      <vt:lpstr>Targeted Airlines for Winter Promotion </vt:lpstr>
      <vt:lpstr>Future improvements of model</vt:lpstr>
      <vt:lpstr>Thank You For Listening</vt:lpstr>
      <vt:lpstr>Technical Appendix</vt:lpstr>
      <vt:lpstr>How many flights experience Departure Delays?</vt:lpstr>
      <vt:lpstr>Which Airlines experience Departure Delays the most (in Minutes)?</vt:lpstr>
      <vt:lpstr>Which Airlines experience Departure Delays the most (in %)?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Predictive Model: Optimizing Your Travel Experience</dc:title>
  <dc:creator/>
  <cp:lastModifiedBy>Sam Hossain</cp:lastModifiedBy>
  <cp:revision>1</cp:revision>
  <dcterms:created xsi:type="dcterms:W3CDTF">2024-09-10T23:39:34Z</dcterms:created>
  <dcterms:modified xsi:type="dcterms:W3CDTF">2024-09-22T13:30:26Z</dcterms:modified>
</cp:coreProperties>
</file>